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6"/>
  </p:notesMasterIdLst>
  <p:sldIdLst>
    <p:sldId id="256" r:id="rId2"/>
    <p:sldId id="257" r:id="rId3"/>
    <p:sldId id="264" r:id="rId4"/>
    <p:sldId id="265" r:id="rId5"/>
    <p:sldId id="266" r:id="rId6"/>
    <p:sldId id="270" r:id="rId7"/>
    <p:sldId id="258" r:id="rId8"/>
    <p:sldId id="259" r:id="rId9"/>
    <p:sldId id="262" r:id="rId10"/>
    <p:sldId id="268" r:id="rId11"/>
    <p:sldId id="269" r:id="rId12"/>
    <p:sldId id="261" r:id="rId13"/>
    <p:sldId id="260" r:id="rId14"/>
    <p:sldId id="274" r:id="rId15"/>
    <p:sldId id="271" r:id="rId16"/>
    <p:sldId id="272" r:id="rId17"/>
    <p:sldId id="273" r:id="rId18"/>
    <p:sldId id="275" r:id="rId19"/>
    <p:sldId id="281" r:id="rId20"/>
    <p:sldId id="282" r:id="rId21"/>
    <p:sldId id="277" r:id="rId22"/>
    <p:sldId id="278" r:id="rId23"/>
    <p:sldId id="279" r:id="rId24"/>
    <p:sldId id="280" r:id="rId25"/>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kus Koechl" initials="MK" lastIdx="2" clrIdx="0">
    <p:extLst>
      <p:ext uri="{19B8F6BF-5375-455C-9EA6-DF929625EA0E}">
        <p15:presenceInfo xmlns:p15="http://schemas.microsoft.com/office/powerpoint/2012/main" userId="S-1-5-21-1935655697-515967899-682003330-27673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7457" autoAdjust="0"/>
  </p:normalViewPr>
  <p:slideViewPr>
    <p:cSldViewPr snapToGrid="0">
      <p:cViewPr varScale="1">
        <p:scale>
          <a:sx n="114" d="100"/>
          <a:sy n="114" d="100"/>
        </p:scale>
        <p:origin x="1422" y="90"/>
      </p:cViewPr>
      <p:guideLst/>
    </p:cSldViewPr>
  </p:slideViewPr>
  <p:notesTextViewPr>
    <p:cViewPr>
      <p:scale>
        <a:sx n="1" d="1"/>
        <a:sy n="1" d="1"/>
      </p:scale>
      <p:origin x="0" y="0"/>
    </p:cViewPr>
  </p:notesTextViewPr>
  <p:sorterViewPr>
    <p:cViewPr>
      <p:scale>
        <a:sx n="166" d="100"/>
        <a:sy n="166" d="100"/>
      </p:scale>
      <p:origin x="0" y="-487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us Koechl" userId="a95362e8-b09b-4f5e-a2eb-e7ee2ac46313" providerId="ADAL" clId="{CF384CAA-646C-4D3C-9F20-E38C06C143A0}"/>
    <pc:docChg chg="undo custSel addSld delSld modSld">
      <pc:chgData name="Markus Koechl" userId="a95362e8-b09b-4f5e-a2eb-e7ee2ac46313" providerId="ADAL" clId="{CF384CAA-646C-4D3C-9F20-E38C06C143A0}" dt="2018-04-16T12:34:11.382" v="457" actId="114"/>
      <pc:docMkLst>
        <pc:docMk/>
      </pc:docMkLst>
      <pc:sldChg chg="modSp addCm modCm">
        <pc:chgData name="Markus Koechl" userId="a95362e8-b09b-4f5e-a2eb-e7ee2ac46313" providerId="ADAL" clId="{CF384CAA-646C-4D3C-9F20-E38C06C143A0}" dt="2018-04-16T12:34:11.382" v="457" actId="114"/>
        <pc:sldMkLst>
          <pc:docMk/>
          <pc:sldMk cId="2812490172" sldId="257"/>
        </pc:sldMkLst>
        <pc:spChg chg="mod">
          <ac:chgData name="Markus Koechl" userId="a95362e8-b09b-4f5e-a2eb-e7ee2ac46313" providerId="ADAL" clId="{CF384CAA-646C-4D3C-9F20-E38C06C143A0}" dt="2018-04-16T12:34:11.382" v="457" actId="114"/>
          <ac:spMkLst>
            <pc:docMk/>
            <pc:sldMk cId="2812490172" sldId="257"/>
            <ac:spMk id="7" creationId="{8B02FCC7-8CFD-42B0-B5B2-9D52050C5743}"/>
          </ac:spMkLst>
        </pc:spChg>
      </pc:sldChg>
      <pc:sldChg chg="addSp modSp">
        <pc:chgData name="Markus Koechl" userId="a95362e8-b09b-4f5e-a2eb-e7ee2ac46313" providerId="ADAL" clId="{CF384CAA-646C-4D3C-9F20-E38C06C143A0}" dt="2018-04-16T12:27:29.644" v="291" actId="1076"/>
        <pc:sldMkLst>
          <pc:docMk/>
          <pc:sldMk cId="2929138332" sldId="259"/>
        </pc:sldMkLst>
        <pc:spChg chg="add mod">
          <ac:chgData name="Markus Koechl" userId="a95362e8-b09b-4f5e-a2eb-e7ee2ac46313" providerId="ADAL" clId="{CF384CAA-646C-4D3C-9F20-E38C06C143A0}" dt="2018-04-16T12:24:21.887" v="280" actId="20577"/>
          <ac:spMkLst>
            <pc:docMk/>
            <pc:sldMk cId="2929138332" sldId="259"/>
            <ac:spMk id="2" creationId="{9A8CA7E7-6079-4099-B6D9-969FA6CFDE73}"/>
          </ac:spMkLst>
        </pc:spChg>
        <pc:spChg chg="mod">
          <ac:chgData name="Markus Koechl" userId="a95362e8-b09b-4f5e-a2eb-e7ee2ac46313" providerId="ADAL" clId="{CF384CAA-646C-4D3C-9F20-E38C06C143A0}" dt="2018-04-16T12:24:07.307" v="265" actId="27636"/>
          <ac:spMkLst>
            <pc:docMk/>
            <pc:sldMk cId="2929138332" sldId="259"/>
            <ac:spMk id="6" creationId="{0AE97C19-F8F9-4746-9207-68E35997B4BE}"/>
          </ac:spMkLst>
        </pc:spChg>
        <pc:picChg chg="add mod">
          <ac:chgData name="Markus Koechl" userId="a95362e8-b09b-4f5e-a2eb-e7ee2ac46313" providerId="ADAL" clId="{CF384CAA-646C-4D3C-9F20-E38C06C143A0}" dt="2018-04-16T12:25:20.969" v="287" actId="1076"/>
          <ac:picMkLst>
            <pc:docMk/>
            <pc:sldMk cId="2929138332" sldId="259"/>
            <ac:picMk id="5" creationId="{11580D9F-C933-495F-8B2E-B1A0E1126448}"/>
          </ac:picMkLst>
        </pc:picChg>
        <pc:picChg chg="add mod">
          <ac:chgData name="Markus Koechl" userId="a95362e8-b09b-4f5e-a2eb-e7ee2ac46313" providerId="ADAL" clId="{CF384CAA-646C-4D3C-9F20-E38C06C143A0}" dt="2018-04-16T12:27:29.644" v="291" actId="1076"/>
          <ac:picMkLst>
            <pc:docMk/>
            <pc:sldMk cId="2929138332" sldId="259"/>
            <ac:picMk id="7" creationId="{121DFF64-211A-4D4D-A7C6-212696ABD04A}"/>
          </ac:picMkLst>
        </pc:picChg>
      </pc:sldChg>
      <pc:sldChg chg="modSp add">
        <pc:chgData name="Markus Koechl" userId="a95362e8-b09b-4f5e-a2eb-e7ee2ac46313" providerId="ADAL" clId="{CF384CAA-646C-4D3C-9F20-E38C06C143A0}" dt="2018-04-16T12:22:33.669" v="234" actId="20577"/>
        <pc:sldMkLst>
          <pc:docMk/>
          <pc:sldMk cId="1089432982" sldId="261"/>
        </pc:sldMkLst>
        <pc:spChg chg="mod">
          <ac:chgData name="Markus Koechl" userId="a95362e8-b09b-4f5e-a2eb-e7ee2ac46313" providerId="ADAL" clId="{CF384CAA-646C-4D3C-9F20-E38C06C143A0}" dt="2018-04-16T12:22:33.669" v="234" actId="20577"/>
          <ac:spMkLst>
            <pc:docMk/>
            <pc:sldMk cId="1089432982" sldId="261"/>
            <ac:spMk id="2" creationId="{008FA8D5-3EEA-404B-88C5-DBF0B17BD680}"/>
          </ac:spMkLst>
        </pc:spChg>
      </pc:sldChg>
      <pc:sldChg chg="add del">
        <pc:chgData name="Markus Koechl" userId="a95362e8-b09b-4f5e-a2eb-e7ee2ac46313" providerId="ADAL" clId="{CF384CAA-646C-4D3C-9F20-E38C06C143A0}" dt="2018-04-16T12:23:49.957" v="258" actId="114"/>
        <pc:sldMkLst>
          <pc:docMk/>
          <pc:sldMk cId="813516732" sldId="262"/>
        </pc:sldMkLst>
      </pc:sldChg>
      <pc:sldChg chg="addSp delSp modSp add">
        <pc:chgData name="Markus Koechl" userId="a95362e8-b09b-4f5e-a2eb-e7ee2ac46313" providerId="ADAL" clId="{CF384CAA-646C-4D3C-9F20-E38C06C143A0}" dt="2018-04-16T12:31:29.011" v="384" actId="404"/>
        <pc:sldMkLst>
          <pc:docMk/>
          <pc:sldMk cId="1405000779" sldId="262"/>
        </pc:sldMkLst>
        <pc:spChg chg="mod">
          <ac:chgData name="Markus Koechl" userId="a95362e8-b09b-4f5e-a2eb-e7ee2ac46313" providerId="ADAL" clId="{CF384CAA-646C-4D3C-9F20-E38C06C143A0}" dt="2018-04-16T12:31:29.011" v="384" actId="404"/>
          <ac:spMkLst>
            <pc:docMk/>
            <pc:sldMk cId="1405000779" sldId="262"/>
            <ac:spMk id="2" creationId="{9A8CA7E7-6079-4099-B6D9-969FA6CFDE73}"/>
          </ac:spMkLst>
        </pc:spChg>
        <pc:spChg chg="mod">
          <ac:chgData name="Markus Koechl" userId="a95362e8-b09b-4f5e-a2eb-e7ee2ac46313" providerId="ADAL" clId="{CF384CAA-646C-4D3C-9F20-E38C06C143A0}" dt="2018-04-16T12:28:35.648" v="305" actId="20577"/>
          <ac:spMkLst>
            <pc:docMk/>
            <pc:sldMk cId="1405000779" sldId="262"/>
            <ac:spMk id="4" creationId="{FC4854CE-543D-4AAB-A298-B8C6EF06C00C}"/>
          </ac:spMkLst>
        </pc:spChg>
        <pc:spChg chg="mod">
          <ac:chgData name="Markus Koechl" userId="a95362e8-b09b-4f5e-a2eb-e7ee2ac46313" providerId="ADAL" clId="{CF384CAA-646C-4D3C-9F20-E38C06C143A0}" dt="2018-04-16T12:31:29.011" v="384" actId="404"/>
          <ac:spMkLst>
            <pc:docMk/>
            <pc:sldMk cId="1405000779" sldId="262"/>
            <ac:spMk id="6" creationId="{0AE97C19-F8F9-4746-9207-68E35997B4BE}"/>
          </ac:spMkLst>
        </pc:spChg>
        <pc:picChg chg="del">
          <ac:chgData name="Markus Koechl" userId="a95362e8-b09b-4f5e-a2eb-e7ee2ac46313" providerId="ADAL" clId="{CF384CAA-646C-4D3C-9F20-E38C06C143A0}" dt="2018-04-16T12:28:45.305" v="306" actId="478"/>
          <ac:picMkLst>
            <pc:docMk/>
            <pc:sldMk cId="1405000779" sldId="262"/>
            <ac:picMk id="5" creationId="{11580D9F-C933-495F-8B2E-B1A0E1126448}"/>
          </ac:picMkLst>
        </pc:picChg>
        <pc:picChg chg="del">
          <ac:chgData name="Markus Koechl" userId="a95362e8-b09b-4f5e-a2eb-e7ee2ac46313" providerId="ADAL" clId="{CF384CAA-646C-4D3C-9F20-E38C06C143A0}" dt="2018-04-16T12:28:25.653" v="293" actId="478"/>
          <ac:picMkLst>
            <pc:docMk/>
            <pc:sldMk cId="1405000779" sldId="262"/>
            <ac:picMk id="7" creationId="{121DFF64-211A-4D4D-A7C6-212696ABD04A}"/>
          </ac:picMkLst>
        </pc:picChg>
        <pc:picChg chg="add mod">
          <ac:chgData name="Markus Koechl" userId="a95362e8-b09b-4f5e-a2eb-e7ee2ac46313" providerId="ADAL" clId="{CF384CAA-646C-4D3C-9F20-E38C06C143A0}" dt="2018-04-16T12:29:07.097" v="315" actId="14100"/>
          <ac:picMkLst>
            <pc:docMk/>
            <pc:sldMk cId="1405000779" sldId="262"/>
            <ac:picMk id="8" creationId="{21790793-D2C0-44C9-8599-EE1ED77A1239}"/>
          </ac:picMkLst>
        </pc:picChg>
        <pc:picChg chg="add mod">
          <ac:chgData name="Markus Koechl" userId="a95362e8-b09b-4f5e-a2eb-e7ee2ac46313" providerId="ADAL" clId="{CF384CAA-646C-4D3C-9F20-E38C06C143A0}" dt="2018-04-16T12:30:08.490" v="323" actId="1076"/>
          <ac:picMkLst>
            <pc:docMk/>
            <pc:sldMk cId="1405000779" sldId="262"/>
            <ac:picMk id="9" creationId="{C1431641-E831-406F-8031-7F10D384A306}"/>
          </ac:picMkLst>
        </pc:picChg>
      </pc:sldChg>
    </pc:docChg>
  </pc:docChgLst>
  <pc:docChgLst>
    <pc:chgData name="Markus Koechl" userId="a95362e8-b09b-4f5e-a2eb-e7ee2ac46313" providerId="ADAL" clId="{B6FDCB57-34E1-4E9C-A77D-A86D5BA10AEB}"/>
    <pc:docChg chg="undo custSel addSld delSld modSld modMainMaster">
      <pc:chgData name="Markus Koechl" userId="a95362e8-b09b-4f5e-a2eb-e7ee2ac46313" providerId="ADAL" clId="{B6FDCB57-34E1-4E9C-A77D-A86D5BA10AEB}" dt="2018-03-27T10:49:01.076" v="1031"/>
      <pc:docMkLst>
        <pc:docMk/>
      </pc:docMkLst>
      <pc:sldChg chg="addSp delSp modSp">
        <pc:chgData name="Markus Koechl" userId="a95362e8-b09b-4f5e-a2eb-e7ee2ac46313" providerId="ADAL" clId="{B6FDCB57-34E1-4E9C-A77D-A86D5BA10AEB}" dt="2018-03-26T13:15:34.848" v="1030"/>
        <pc:sldMkLst>
          <pc:docMk/>
          <pc:sldMk cId="3068932077" sldId="256"/>
        </pc:sldMkLst>
        <pc:picChg chg="add del mod">
          <ac:chgData name="Markus Koechl" userId="a95362e8-b09b-4f5e-a2eb-e7ee2ac46313" providerId="ADAL" clId="{B6FDCB57-34E1-4E9C-A77D-A86D5BA10AEB}" dt="2018-03-26T13:15:34.848" v="1030"/>
          <ac:picMkLst>
            <pc:docMk/>
            <pc:sldMk cId="3068932077" sldId="256"/>
            <ac:picMk id="9" creationId="{7CD1CEB1-77E5-47DC-A15D-699C77DAC082}"/>
          </ac:picMkLst>
        </pc:picChg>
      </pc:sldChg>
      <pc:sldChg chg="modSp">
        <pc:chgData name="Markus Koechl" userId="a95362e8-b09b-4f5e-a2eb-e7ee2ac46313" providerId="ADAL" clId="{B6FDCB57-34E1-4E9C-A77D-A86D5BA10AEB}" dt="2018-03-26T11:01:58.734" v="122" actId="20577"/>
        <pc:sldMkLst>
          <pc:docMk/>
          <pc:sldMk cId="2812490172" sldId="257"/>
        </pc:sldMkLst>
        <pc:spChg chg="mod">
          <ac:chgData name="Markus Koechl" userId="a95362e8-b09b-4f5e-a2eb-e7ee2ac46313" providerId="ADAL" clId="{B6FDCB57-34E1-4E9C-A77D-A86D5BA10AEB}" dt="2018-03-26T11:01:58.734" v="122" actId="20577"/>
          <ac:spMkLst>
            <pc:docMk/>
            <pc:sldMk cId="2812490172" sldId="257"/>
            <ac:spMk id="7" creationId="{8B02FCC7-8CFD-42B0-B5B2-9D52050C5743}"/>
          </ac:spMkLst>
        </pc:spChg>
      </pc:sldChg>
      <pc:sldChg chg="addSp delSp modSp add">
        <pc:chgData name="Markus Koechl" userId="a95362e8-b09b-4f5e-a2eb-e7ee2ac46313" providerId="ADAL" clId="{B6FDCB57-34E1-4E9C-A77D-A86D5BA10AEB}" dt="2018-03-26T12:15:50.112" v="1023" actId="20577"/>
        <pc:sldMkLst>
          <pc:docMk/>
          <pc:sldMk cId="3753747276" sldId="258"/>
        </pc:sldMkLst>
        <pc:spChg chg="del">
          <ac:chgData name="Markus Koechl" userId="a95362e8-b09b-4f5e-a2eb-e7ee2ac46313" providerId="ADAL" clId="{B6FDCB57-34E1-4E9C-A77D-A86D5BA10AEB}" dt="2018-03-26T11:01:31.334" v="109" actId="20577"/>
          <ac:spMkLst>
            <pc:docMk/>
            <pc:sldMk cId="3753747276" sldId="258"/>
            <ac:spMk id="2" creationId="{950964E9-1E6E-4535-82DE-463A58B40A40}"/>
          </ac:spMkLst>
        </pc:spChg>
        <pc:spChg chg="del">
          <ac:chgData name="Markus Koechl" userId="a95362e8-b09b-4f5e-a2eb-e7ee2ac46313" providerId="ADAL" clId="{B6FDCB57-34E1-4E9C-A77D-A86D5BA10AEB}" dt="2018-03-26T11:01:31.334" v="109" actId="20577"/>
          <ac:spMkLst>
            <pc:docMk/>
            <pc:sldMk cId="3753747276" sldId="258"/>
            <ac:spMk id="3" creationId="{0D14EDD4-8318-4CE5-B99E-F112FB3F8BFA}"/>
          </ac:spMkLst>
        </pc:spChg>
        <pc:spChg chg="add mod">
          <ac:chgData name="Markus Koechl" userId="a95362e8-b09b-4f5e-a2eb-e7ee2ac46313" providerId="ADAL" clId="{B6FDCB57-34E1-4E9C-A77D-A86D5BA10AEB}" dt="2018-03-26T12:12:32.480" v="798" actId="20577"/>
          <ac:spMkLst>
            <pc:docMk/>
            <pc:sldMk cId="3753747276" sldId="258"/>
            <ac:spMk id="4" creationId="{FC4854CE-543D-4AAB-A298-B8C6EF06C00C}"/>
          </ac:spMkLst>
        </pc:spChg>
        <pc:spChg chg="add del mod">
          <ac:chgData name="Markus Koechl" userId="a95362e8-b09b-4f5e-a2eb-e7ee2ac46313" providerId="ADAL" clId="{B6FDCB57-34E1-4E9C-A77D-A86D5BA10AEB}" dt="2018-03-26T11:05:35.682" v="266" actId="20577"/>
          <ac:spMkLst>
            <pc:docMk/>
            <pc:sldMk cId="3753747276" sldId="258"/>
            <ac:spMk id="5" creationId="{B489E1EE-F22A-476C-8383-929E99B96819}"/>
          </ac:spMkLst>
        </pc:spChg>
        <pc:spChg chg="add mod">
          <ac:chgData name="Markus Koechl" userId="a95362e8-b09b-4f5e-a2eb-e7ee2ac46313" providerId="ADAL" clId="{B6FDCB57-34E1-4E9C-A77D-A86D5BA10AEB}" dt="2018-03-26T12:15:50.112" v="1023" actId="20577"/>
          <ac:spMkLst>
            <pc:docMk/>
            <pc:sldMk cId="3753747276" sldId="258"/>
            <ac:spMk id="6" creationId="{0AE97C19-F8F9-4746-9207-68E35997B4BE}"/>
          </ac:spMkLst>
        </pc:spChg>
      </pc:sldChg>
      <pc:sldChg chg="modSp add del">
        <pc:chgData name="Markus Koechl" userId="a95362e8-b09b-4f5e-a2eb-e7ee2ac46313" providerId="ADAL" clId="{B6FDCB57-34E1-4E9C-A77D-A86D5BA10AEB}" dt="2018-03-26T12:13:11.256" v="815" actId="20577"/>
        <pc:sldMkLst>
          <pc:docMk/>
          <pc:sldMk cId="2929138332" sldId="259"/>
        </pc:sldMkLst>
        <pc:spChg chg="mod">
          <ac:chgData name="Markus Koechl" userId="a95362e8-b09b-4f5e-a2eb-e7ee2ac46313" providerId="ADAL" clId="{B6FDCB57-34E1-4E9C-A77D-A86D5BA10AEB}" dt="2018-03-26T12:13:11.256" v="815" actId="20577"/>
          <ac:spMkLst>
            <pc:docMk/>
            <pc:sldMk cId="2929138332" sldId="259"/>
            <ac:spMk id="4" creationId="{FC4854CE-543D-4AAB-A298-B8C6EF06C00C}"/>
          </ac:spMkLst>
        </pc:spChg>
      </pc:sldChg>
      <pc:sldChg chg="add">
        <pc:chgData name="Markus Koechl" userId="a95362e8-b09b-4f5e-a2eb-e7ee2ac46313" providerId="ADAL" clId="{B6FDCB57-34E1-4E9C-A77D-A86D5BA10AEB}" dt="2018-03-27T10:49:01.076" v="1031"/>
        <pc:sldMkLst>
          <pc:docMk/>
          <pc:sldMk cId="2085635445" sldId="260"/>
        </pc:sldMkLst>
      </pc:sldChg>
      <pc:sldMasterChg chg="modSldLayout">
        <pc:chgData name="Markus Koechl" userId="a95362e8-b09b-4f5e-a2eb-e7ee2ac46313" providerId="ADAL" clId="{B6FDCB57-34E1-4E9C-A77D-A86D5BA10AEB}" dt="2018-03-26T11:05:13.587" v="265" actId="20577"/>
        <pc:sldMasterMkLst>
          <pc:docMk/>
          <pc:sldMasterMk cId="2141425131" sldId="2147483672"/>
        </pc:sldMasterMkLst>
        <pc:sldLayoutChg chg="modSp">
          <pc:chgData name="Markus Koechl" userId="a95362e8-b09b-4f5e-a2eb-e7ee2ac46313" providerId="ADAL" clId="{B6FDCB57-34E1-4E9C-A77D-A86D5BA10AEB}" dt="2018-03-26T11:05:13.587" v="265" actId="20577"/>
          <pc:sldLayoutMkLst>
            <pc:docMk/>
            <pc:sldMasterMk cId="2141425131" sldId="2147483672"/>
            <pc:sldLayoutMk cId="3922266574" sldId="2147483683"/>
          </pc:sldLayoutMkLst>
          <pc:spChg chg="mod">
            <ac:chgData name="Markus Koechl" userId="a95362e8-b09b-4f5e-a2eb-e7ee2ac46313" providerId="ADAL" clId="{B6FDCB57-34E1-4E9C-A77D-A86D5BA10AEB}" dt="2018-03-26T11:05:13.587" v="265" actId="20577"/>
            <ac:spMkLst>
              <pc:docMk/>
              <pc:sldMasterMk cId="2141425131" sldId="2147483672"/>
              <pc:sldLayoutMk cId="3922266574" sldId="2147483683"/>
              <ac:spMk id="4" creationId="{E7095412-5E04-4BE6-8D5A-11763B5E7F95}"/>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1C1824-EDCA-4987-8FB9-590FEB2D12D9}" type="datetimeFigureOut">
              <a:rPr lang="en-US" smtClean="0"/>
              <a:t>4/30/2018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20E9A-5CA7-49F8-A4A7-21F201C4850E}" type="slidenum">
              <a:rPr lang="en-US" smtClean="0"/>
              <a:t>‹#›</a:t>
            </a:fld>
            <a:endParaRPr lang="en-US"/>
          </a:p>
        </p:txBody>
      </p:sp>
    </p:spTree>
    <p:extLst>
      <p:ext uri="{BB962C8B-B14F-4D97-AF65-F5344CB8AC3E}">
        <p14:creationId xmlns:p14="http://schemas.microsoft.com/office/powerpoint/2010/main" val="3813715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Release Notes 2.0.</a:t>
            </a:r>
          </a:p>
          <a:p>
            <a:pPr marL="171450" indent="-171450">
              <a:buFontTx/>
              <a:buChar char="-"/>
            </a:pPr>
            <a:r>
              <a:rPr lang="en-US" dirty="0"/>
              <a:t>Optimized Search – Paging</a:t>
            </a:r>
          </a:p>
          <a:p>
            <a:pPr marL="171450" indent="-171450">
              <a:buFontTx/>
              <a:buChar char="-"/>
            </a:pPr>
            <a:r>
              <a:rPr lang="en-US" dirty="0"/>
              <a:t>Update View/Run searches on demand or auto update as selection changes</a:t>
            </a:r>
          </a:p>
        </p:txBody>
      </p:sp>
      <p:sp>
        <p:nvSpPr>
          <p:cNvPr id="4" name="Slide Number Placeholder 3"/>
          <p:cNvSpPr>
            <a:spLocks noGrp="1"/>
          </p:cNvSpPr>
          <p:nvPr>
            <p:ph type="sldNum" sz="quarter" idx="10"/>
          </p:nvPr>
        </p:nvSpPr>
        <p:spPr/>
        <p:txBody>
          <a:bodyPr/>
          <a:lstStyle/>
          <a:p>
            <a:fld id="{00A20E9A-5CA7-49F8-A4A7-21F201C4850E}" type="slidenum">
              <a:rPr lang="en-US" smtClean="0"/>
              <a:t>16</a:t>
            </a:fld>
            <a:endParaRPr lang="en-US"/>
          </a:p>
        </p:txBody>
      </p:sp>
    </p:spTree>
    <p:extLst>
      <p:ext uri="{BB962C8B-B14F-4D97-AF65-F5344CB8AC3E}">
        <p14:creationId xmlns:p14="http://schemas.microsoft.com/office/powerpoint/2010/main" val="2748421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_Slide 1">
    <p:bg>
      <p:bgPr>
        <a:gradFill>
          <a:gsLst>
            <a:gs pos="66000">
              <a:schemeClr val="bg1"/>
            </a:gs>
            <a:gs pos="100000">
              <a:schemeClr val="bg2"/>
            </a:gs>
            <a:gs pos="2000">
              <a:schemeClr val="bg1"/>
            </a:gs>
          </a:gsLst>
          <a:path path="circle">
            <a:fillToRect r="100000" b="100000"/>
          </a:path>
        </a:gradFill>
        <a:effectLst/>
      </p:bgPr>
    </p:bg>
    <p:spTree>
      <p:nvGrpSpPr>
        <p:cNvPr id="1" name=""/>
        <p:cNvGrpSpPr/>
        <p:nvPr/>
      </p:nvGrpSpPr>
      <p:grpSpPr>
        <a:xfrm>
          <a:off x="0" y="0"/>
          <a:ext cx="0" cy="0"/>
          <a:chOff x="0" y="0"/>
          <a:chExt cx="0" cy="0"/>
        </a:xfrm>
      </p:grpSpPr>
      <p:sp>
        <p:nvSpPr>
          <p:cNvPr id="53" name="Text Placeholder 744"/>
          <p:cNvSpPr>
            <a:spLocks noGrp="1"/>
          </p:cNvSpPr>
          <p:nvPr>
            <p:ph type="body" sz="quarter" idx="10" hasCustomPrompt="1"/>
          </p:nvPr>
        </p:nvSpPr>
        <p:spPr>
          <a:xfrm>
            <a:off x="4366573" y="3577192"/>
            <a:ext cx="4420957" cy="418385"/>
          </a:xfrm>
          <a:prstGeom prst="rect">
            <a:avLst/>
          </a:prstGeom>
        </p:spPr>
        <p:txBody>
          <a:bodyPr anchor="b" anchorCtr="0"/>
          <a:lstStyle>
            <a:lvl1pPr>
              <a:defRPr sz="2400">
                <a:latin typeface="Arial" panose="020B0604020202020204" pitchFamily="34" charset="0"/>
                <a:cs typeface="Arial" panose="020B0604020202020204" pitchFamily="34" charset="0"/>
              </a:defRPr>
            </a:lvl1pPr>
          </a:lstStyle>
          <a:p>
            <a:pPr lvl="0"/>
            <a:r>
              <a:rPr lang="en-US" dirty="0"/>
              <a:t>Presentation Title</a:t>
            </a:r>
          </a:p>
        </p:txBody>
      </p:sp>
      <p:sp>
        <p:nvSpPr>
          <p:cNvPr id="54" name="Text Placeholder 744"/>
          <p:cNvSpPr>
            <a:spLocks noGrp="1"/>
          </p:cNvSpPr>
          <p:nvPr>
            <p:ph type="body" sz="quarter" idx="11" hasCustomPrompt="1"/>
          </p:nvPr>
        </p:nvSpPr>
        <p:spPr>
          <a:xfrm>
            <a:off x="4366573" y="4079949"/>
            <a:ext cx="4420957" cy="249466"/>
          </a:xfrm>
          <a:prstGeom prst="rect">
            <a:avLst/>
          </a:prstGeom>
        </p:spPr>
        <p:txBody>
          <a:bodyPr/>
          <a:lstStyle>
            <a:lvl1pPr>
              <a:defRPr sz="1800">
                <a:solidFill>
                  <a:schemeClr val="tx2"/>
                </a:solidFill>
                <a:latin typeface="Arial" panose="020B0604020202020204" pitchFamily="34" charset="0"/>
                <a:cs typeface="Arial" panose="020B0604020202020204" pitchFamily="34" charset="0"/>
              </a:defRPr>
            </a:lvl1pPr>
          </a:lstStyle>
          <a:p>
            <a:pPr lvl="0"/>
            <a:r>
              <a:rPr lang="en-US" dirty="0"/>
              <a:t>Presenter Name</a:t>
            </a:r>
          </a:p>
        </p:txBody>
      </p:sp>
      <p:sp>
        <p:nvSpPr>
          <p:cNvPr id="55" name="Rectangle 54"/>
          <p:cNvSpPr/>
          <p:nvPr/>
        </p:nvSpPr>
        <p:spPr>
          <a:xfrm>
            <a:off x="0" y="1"/>
            <a:ext cx="9144000" cy="141515"/>
          </a:xfrm>
          <a:prstGeom prst="rect">
            <a:avLst/>
          </a:prstGeom>
          <a:gradFill flip="none" rotWithShape="1">
            <a:gsLst>
              <a:gs pos="0">
                <a:schemeClr val="accent5">
                  <a:lumMod val="0"/>
                  <a:lumOff val="100000"/>
                </a:schemeClr>
              </a:gs>
              <a:gs pos="14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66" name="Text Placeholder 744"/>
          <p:cNvSpPr>
            <a:spLocks noGrp="1"/>
          </p:cNvSpPr>
          <p:nvPr>
            <p:ph type="body" sz="quarter" idx="13" hasCustomPrompt="1"/>
          </p:nvPr>
        </p:nvSpPr>
        <p:spPr>
          <a:xfrm>
            <a:off x="4366573" y="3261364"/>
            <a:ext cx="4420957" cy="315829"/>
          </a:xfrm>
          <a:prstGeom prst="rect">
            <a:avLst/>
          </a:prstGeom>
        </p:spPr>
        <p:txBody>
          <a:bodyPr bIns="0" anchor="b" anchorCtr="0"/>
          <a:lstStyle>
            <a:lvl1pPr>
              <a:defRPr lang="en-US" sz="1500"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Subtitle</a:t>
            </a:r>
          </a:p>
        </p:txBody>
      </p:sp>
      <p:sp>
        <p:nvSpPr>
          <p:cNvPr id="67" name="Text Placeholder 744"/>
          <p:cNvSpPr>
            <a:spLocks noGrp="1"/>
          </p:cNvSpPr>
          <p:nvPr>
            <p:ph type="body" sz="quarter" idx="14" hasCustomPrompt="1"/>
          </p:nvPr>
        </p:nvSpPr>
        <p:spPr>
          <a:xfrm>
            <a:off x="4366573" y="4353563"/>
            <a:ext cx="4420957" cy="311428"/>
          </a:xfrm>
          <a:prstGeom prst="rect">
            <a:avLst/>
          </a:prstGeom>
        </p:spPr>
        <p:txBody>
          <a:bodyPr/>
          <a:lstStyle>
            <a:lvl1pPr>
              <a:defRPr lang="en-US" sz="1500" kern="1200" baseline="0" dirty="0" smtClean="0">
                <a:solidFill>
                  <a:schemeClr val="bg2">
                    <a:lumMod val="75000"/>
                  </a:schemeClr>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Title/Role</a:t>
            </a:r>
          </a:p>
        </p:txBody>
      </p:sp>
      <p:sp>
        <p:nvSpPr>
          <p:cNvPr id="32" name="Isosceles Triangle 31"/>
          <p:cNvSpPr/>
          <p:nvPr/>
        </p:nvSpPr>
        <p:spPr>
          <a:xfrm rot="10800000">
            <a:off x="617818" y="3995578"/>
            <a:ext cx="686680" cy="514498"/>
          </a:xfrm>
          <a:prstGeom prst="triangle">
            <a:avLst/>
          </a:prstGeom>
          <a:solidFill>
            <a:srgbClr val="FFC000">
              <a:alpha val="70000"/>
            </a:srgbClr>
          </a:solidFill>
          <a:ln>
            <a:solidFill>
              <a:schemeClr val="bg2"/>
            </a:solidFill>
          </a:ln>
          <a:effectLst>
            <a:innerShdw blurRad="63500" dist="50800" dir="5400000">
              <a:schemeClr val="tx2">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34" name="Isosceles Triangle 33"/>
          <p:cNvSpPr/>
          <p:nvPr/>
        </p:nvSpPr>
        <p:spPr>
          <a:xfrm>
            <a:off x="617819" y="2966581"/>
            <a:ext cx="1373363" cy="1028998"/>
          </a:xfrm>
          <a:prstGeom prst="triangle">
            <a:avLst/>
          </a:prstGeom>
          <a:solidFill>
            <a:srgbClr val="FFC000">
              <a:alpha val="54902"/>
            </a:srgbClr>
          </a:solidFill>
          <a:ln>
            <a:solidFill>
              <a:schemeClr val="bg2"/>
            </a:solidFill>
          </a:ln>
          <a:effectLst>
            <a:innerShdw blurRad="63500" dist="50800" dir="5400000">
              <a:schemeClr val="tx2">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35" name="Rectangle 34"/>
          <p:cNvSpPr/>
          <p:nvPr/>
        </p:nvSpPr>
        <p:spPr>
          <a:xfrm>
            <a:off x="1987938" y="2982471"/>
            <a:ext cx="1094585" cy="1056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36" name="Isosceles Triangle 35"/>
          <p:cNvSpPr/>
          <p:nvPr/>
        </p:nvSpPr>
        <p:spPr>
          <a:xfrm rot="10800000">
            <a:off x="1304501" y="2966581"/>
            <a:ext cx="1373363" cy="1028998"/>
          </a:xfrm>
          <a:prstGeom prst="triangle">
            <a:avLst/>
          </a:prstGeom>
          <a:solidFill>
            <a:srgbClr val="FFC000"/>
          </a:solidFill>
          <a:ln>
            <a:solidFill>
              <a:schemeClr val="bg2"/>
            </a:solidFill>
          </a:ln>
          <a:effectLst>
            <a:innerShdw blurRad="63500" dist="50800" dir="5400000">
              <a:schemeClr val="tx2">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37" name="Isosceles Triangle 36"/>
          <p:cNvSpPr/>
          <p:nvPr/>
        </p:nvSpPr>
        <p:spPr>
          <a:xfrm>
            <a:off x="961162" y="4228997"/>
            <a:ext cx="375146" cy="281080"/>
          </a:xfrm>
          <a:prstGeom prst="triangl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38" name="Isosceles Triangle 37"/>
          <p:cNvSpPr/>
          <p:nvPr/>
        </p:nvSpPr>
        <p:spPr>
          <a:xfrm>
            <a:off x="1146827" y="377531"/>
            <a:ext cx="397246" cy="297638"/>
          </a:xfrm>
          <a:prstGeom prst="triangle">
            <a:avLst/>
          </a:prstGeom>
          <a:solidFill>
            <a:srgbClr val="FFC000">
              <a:alpha val="54902"/>
            </a:srgbClr>
          </a:solidFill>
          <a:ln>
            <a:solidFill>
              <a:schemeClr val="bg2"/>
            </a:solidFill>
          </a:ln>
          <a:effectLst>
            <a:innerShdw blurRad="63500" dist="50800" dir="5400000">
              <a:schemeClr val="tx2">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39" name="Isosceles Triangle 38"/>
          <p:cNvSpPr/>
          <p:nvPr/>
        </p:nvSpPr>
        <p:spPr>
          <a:xfrm>
            <a:off x="4135773" y="917070"/>
            <a:ext cx="461596" cy="345853"/>
          </a:xfrm>
          <a:prstGeom prst="triangl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40" name="Isosceles Triangle 39"/>
          <p:cNvSpPr/>
          <p:nvPr/>
        </p:nvSpPr>
        <p:spPr>
          <a:xfrm>
            <a:off x="4366571" y="1272282"/>
            <a:ext cx="461596" cy="345853"/>
          </a:xfrm>
          <a:prstGeom prst="triangle">
            <a:avLst/>
          </a:prstGeom>
          <a:solidFill>
            <a:srgbClr val="FFC000">
              <a:alpha val="51000"/>
            </a:srgbClr>
          </a:solidFill>
          <a:ln>
            <a:solidFill>
              <a:schemeClr val="bg2"/>
            </a:solidFill>
          </a:ln>
          <a:effectLst>
            <a:innerShdw blurRad="63500" dist="50800" dir="5400000">
              <a:schemeClr val="tx2">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43" name="Isosceles Triangle 42"/>
          <p:cNvSpPr/>
          <p:nvPr/>
        </p:nvSpPr>
        <p:spPr>
          <a:xfrm rot="10800000">
            <a:off x="4135773" y="1262922"/>
            <a:ext cx="461596" cy="345853"/>
          </a:xfrm>
          <a:prstGeom prst="triangle">
            <a:avLst/>
          </a:prstGeom>
          <a:solidFill>
            <a:srgbClr val="FFC000">
              <a:alpha val="75000"/>
            </a:srgbClr>
          </a:solidFill>
          <a:ln>
            <a:solidFill>
              <a:schemeClr val="bg2"/>
            </a:solidFill>
          </a:ln>
          <a:effectLst>
            <a:innerShdw blurRad="63500" dist="50800" dir="5400000">
              <a:schemeClr val="tx2">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44" name="Isosceles Triangle 43"/>
          <p:cNvSpPr/>
          <p:nvPr/>
        </p:nvSpPr>
        <p:spPr>
          <a:xfrm rot="10800000">
            <a:off x="1146828" y="672311"/>
            <a:ext cx="1688709" cy="1265271"/>
          </a:xfrm>
          <a:prstGeom prst="triangle">
            <a:avLst/>
          </a:prstGeom>
          <a:solidFill>
            <a:srgbClr val="FFC000">
              <a:alpha val="54902"/>
            </a:srgbClr>
          </a:solidFill>
          <a:ln>
            <a:solidFill>
              <a:schemeClr val="bg2"/>
            </a:solidFill>
          </a:ln>
          <a:effectLst>
            <a:innerShdw blurRad="63500" dist="50800" dir="5400000">
              <a:schemeClr val="tx2">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46" name="Rectangle 45"/>
          <p:cNvSpPr/>
          <p:nvPr/>
        </p:nvSpPr>
        <p:spPr>
          <a:xfrm>
            <a:off x="2835537" y="672310"/>
            <a:ext cx="1094585" cy="1056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47" name="Isosceles Triangle 46"/>
          <p:cNvSpPr/>
          <p:nvPr/>
        </p:nvSpPr>
        <p:spPr>
          <a:xfrm>
            <a:off x="3447949" y="908588"/>
            <a:ext cx="918622" cy="688280"/>
          </a:xfrm>
          <a:prstGeom prst="triangle">
            <a:avLst/>
          </a:prstGeom>
          <a:solidFill>
            <a:srgbClr val="FFC000"/>
          </a:solidFill>
          <a:ln>
            <a:solidFill>
              <a:schemeClr val="bg2"/>
            </a:solidFill>
          </a:ln>
          <a:effectLst>
            <a:innerShdw blurRad="63500" dist="50800" dir="5400000">
              <a:schemeClr val="tx2">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48" name="Isosceles Triangle 47"/>
          <p:cNvSpPr/>
          <p:nvPr/>
        </p:nvSpPr>
        <p:spPr>
          <a:xfrm rot="10800000">
            <a:off x="4598367" y="1262922"/>
            <a:ext cx="461596" cy="345853"/>
          </a:xfrm>
          <a:prstGeom prst="triangl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49" name="Isosceles Triangle 48"/>
          <p:cNvSpPr/>
          <p:nvPr/>
        </p:nvSpPr>
        <p:spPr>
          <a:xfrm>
            <a:off x="617357" y="1519200"/>
            <a:ext cx="559194" cy="418978"/>
          </a:xfrm>
          <a:prstGeom prst="triangl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50" name="Isosceles Triangle 49"/>
          <p:cNvSpPr/>
          <p:nvPr/>
        </p:nvSpPr>
        <p:spPr>
          <a:xfrm rot="10800000">
            <a:off x="2674620" y="2970500"/>
            <a:ext cx="407902" cy="305621"/>
          </a:xfrm>
          <a:prstGeom prst="triangl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57" name="Rectangle 56"/>
          <p:cNvSpPr/>
          <p:nvPr/>
        </p:nvSpPr>
        <p:spPr>
          <a:xfrm>
            <a:off x="208286" y="4252825"/>
            <a:ext cx="3559302" cy="861330"/>
          </a:xfrm>
          <a:prstGeom prst="rect">
            <a:avLst/>
          </a:prstGeom>
          <a:blipFill dpi="0" rotWithShape="1">
            <a:blip r:embed="rId2">
              <a:alphaModFix amt="12000"/>
            </a:blip>
            <a:srcRect/>
            <a:stretch>
              <a:fillRect t="-3913" b="-39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60" name="Isosceles Triangle 59"/>
          <p:cNvSpPr/>
          <p:nvPr/>
        </p:nvSpPr>
        <p:spPr>
          <a:xfrm rot="10800000">
            <a:off x="3447950" y="1596869"/>
            <a:ext cx="1828103" cy="1369712"/>
          </a:xfrm>
          <a:prstGeom prst="triangle">
            <a:avLst/>
          </a:prstGeom>
          <a:gradFill flip="none" rotWithShape="1">
            <a:gsLst>
              <a:gs pos="15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61" name="Freeform 60"/>
          <p:cNvSpPr/>
          <p:nvPr/>
        </p:nvSpPr>
        <p:spPr>
          <a:xfrm rot="10800000">
            <a:off x="617817" y="672313"/>
            <a:ext cx="3748754" cy="2294269"/>
          </a:xfrm>
          <a:custGeom>
            <a:avLst/>
            <a:gdLst>
              <a:gd name="connsiteX0" fmla="*/ 2041381 w 4998338"/>
              <a:gd name="connsiteY0" fmla="*/ 3059025 h 3059025"/>
              <a:gd name="connsiteX1" fmla="*/ 0 w 4998338"/>
              <a:gd name="connsiteY1" fmla="*/ 0 h 3059025"/>
              <a:gd name="connsiteX2" fmla="*/ 4082762 w 4998338"/>
              <a:gd name="connsiteY2" fmla="*/ 0 h 3059025"/>
              <a:gd name="connsiteX3" fmla="*/ 4080331 w 4998338"/>
              <a:gd name="connsiteY3" fmla="*/ 3643 h 3059025"/>
              <a:gd name="connsiteX4" fmla="*/ 4998338 w 4998338"/>
              <a:gd name="connsiteY4" fmla="*/ 1371998 h 3059025"/>
              <a:gd name="connsiteX5" fmla="*/ 3167186 w 4998338"/>
              <a:gd name="connsiteY5" fmla="*/ 1371998 h 305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8338" h="3059025">
                <a:moveTo>
                  <a:pt x="2041381" y="3059025"/>
                </a:moveTo>
                <a:lnTo>
                  <a:pt x="0" y="0"/>
                </a:lnTo>
                <a:lnTo>
                  <a:pt x="4082762" y="0"/>
                </a:lnTo>
                <a:lnTo>
                  <a:pt x="4080331" y="3643"/>
                </a:lnTo>
                <a:lnTo>
                  <a:pt x="4998338" y="1371998"/>
                </a:lnTo>
                <a:lnTo>
                  <a:pt x="3167186" y="1371998"/>
                </a:lnTo>
                <a:close/>
              </a:path>
            </a:pathLst>
          </a:custGeom>
          <a:solidFill>
            <a:schemeClr val="bg1"/>
          </a:solidFill>
          <a:ln>
            <a:solidFill>
              <a:schemeClr val="bg2"/>
            </a:solidFill>
          </a:ln>
          <a:effectLst>
            <a:outerShdw blurRad="50800" dist="38100" dir="2700000" algn="tl"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62" name="Freeform 61"/>
          <p:cNvSpPr/>
          <p:nvPr/>
        </p:nvSpPr>
        <p:spPr>
          <a:xfrm rot="10800000">
            <a:off x="617817" y="672313"/>
            <a:ext cx="3748754" cy="2294269"/>
          </a:xfrm>
          <a:custGeom>
            <a:avLst/>
            <a:gdLst>
              <a:gd name="connsiteX0" fmla="*/ 2041381 w 4998338"/>
              <a:gd name="connsiteY0" fmla="*/ 3059025 h 3059025"/>
              <a:gd name="connsiteX1" fmla="*/ 0 w 4998338"/>
              <a:gd name="connsiteY1" fmla="*/ 0 h 3059025"/>
              <a:gd name="connsiteX2" fmla="*/ 4082762 w 4998338"/>
              <a:gd name="connsiteY2" fmla="*/ 0 h 3059025"/>
              <a:gd name="connsiteX3" fmla="*/ 4080331 w 4998338"/>
              <a:gd name="connsiteY3" fmla="*/ 3643 h 3059025"/>
              <a:gd name="connsiteX4" fmla="*/ 4998338 w 4998338"/>
              <a:gd name="connsiteY4" fmla="*/ 1371998 h 3059025"/>
              <a:gd name="connsiteX5" fmla="*/ 3167186 w 4998338"/>
              <a:gd name="connsiteY5" fmla="*/ 1371998 h 305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8338" h="3059025">
                <a:moveTo>
                  <a:pt x="2041381" y="3059025"/>
                </a:moveTo>
                <a:lnTo>
                  <a:pt x="0" y="0"/>
                </a:lnTo>
                <a:lnTo>
                  <a:pt x="4082762" y="0"/>
                </a:lnTo>
                <a:lnTo>
                  <a:pt x="4080331" y="3643"/>
                </a:lnTo>
                <a:lnTo>
                  <a:pt x="4998338" y="1371998"/>
                </a:lnTo>
                <a:lnTo>
                  <a:pt x="3167186" y="1371998"/>
                </a:lnTo>
                <a:close/>
              </a:path>
            </a:pathLst>
          </a:custGeom>
          <a:gradFill>
            <a:gsLst>
              <a:gs pos="66000">
                <a:schemeClr val="bg1"/>
              </a:gs>
              <a:gs pos="100000">
                <a:schemeClr val="bg2"/>
              </a:gs>
              <a:gs pos="2000">
                <a:schemeClr val="bg1"/>
              </a:gs>
            </a:gsLst>
            <a:path path="circle">
              <a:fillToRect r="100000" b="100000"/>
            </a:path>
          </a:gra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7039" y="2265702"/>
            <a:ext cx="2223700" cy="372759"/>
          </a:xfrm>
          <a:prstGeom prst="rect">
            <a:avLst/>
          </a:prstGeom>
        </p:spPr>
      </p:pic>
      <p:sp>
        <p:nvSpPr>
          <p:cNvPr id="68" name="Isosceles Triangle 67"/>
          <p:cNvSpPr/>
          <p:nvPr/>
        </p:nvSpPr>
        <p:spPr>
          <a:xfrm>
            <a:off x="1990617" y="1519200"/>
            <a:ext cx="559194" cy="418978"/>
          </a:xfrm>
          <a:prstGeom prst="triangle">
            <a:avLst/>
          </a:prstGeom>
          <a:solidFill>
            <a:srgbClr val="FFFFFF"/>
          </a:solidFill>
          <a:ln>
            <a:solidFill>
              <a:schemeClr val="bg2"/>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69" name="Parallelogram 68"/>
          <p:cNvSpPr/>
          <p:nvPr/>
        </p:nvSpPr>
        <p:spPr>
          <a:xfrm flipH="1">
            <a:off x="2271135" y="1519197"/>
            <a:ext cx="841772" cy="418385"/>
          </a:xfrm>
          <a:prstGeom prst="parallelogram">
            <a:avLst>
              <a:gd name="adj" fmla="val 66403"/>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70" name="Isosceles Triangle 69"/>
          <p:cNvSpPr/>
          <p:nvPr/>
        </p:nvSpPr>
        <p:spPr>
          <a:xfrm>
            <a:off x="3115847" y="1519200"/>
            <a:ext cx="559194" cy="418978"/>
          </a:xfrm>
          <a:prstGeom prst="triangle">
            <a:avLst/>
          </a:prstGeom>
          <a:solidFill>
            <a:srgbClr val="FFFFFF"/>
          </a:solidFill>
          <a:ln>
            <a:solidFill>
              <a:schemeClr val="bg2"/>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230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50"/>
                                  </p:stCondLst>
                                  <p:childTnLst>
                                    <p:set>
                                      <p:cBhvr>
                                        <p:cTn id="6" dur="1" fill="hold">
                                          <p:stCondLst>
                                            <p:cond delay="0"/>
                                          </p:stCondLst>
                                        </p:cTn>
                                        <p:tgtEl>
                                          <p:spTgt spid="66">
                                            <p:txEl>
                                              <p:pRg st="0" end="0"/>
                                            </p:txEl>
                                          </p:spTgt>
                                        </p:tgtEl>
                                        <p:attrNameLst>
                                          <p:attrName>style.visibility</p:attrName>
                                        </p:attrNameLst>
                                      </p:cBhvr>
                                      <p:to>
                                        <p:strVal val="visible"/>
                                      </p:to>
                                    </p:set>
                                    <p:animEffect transition="in" filter="fade">
                                      <p:cBhvr>
                                        <p:cTn id="7" dur="1000"/>
                                        <p:tgtEl>
                                          <p:spTgt spid="66">
                                            <p:txEl>
                                              <p:pRg st="0" end="0"/>
                                            </p:txEl>
                                          </p:spTgt>
                                        </p:tgtEl>
                                      </p:cBhvr>
                                    </p:animEffect>
                                  </p:childTnLst>
                                </p:cTn>
                              </p:par>
                              <p:par>
                                <p:cTn id="8" presetID="10" presetClass="entr" presetSubtype="0" fill="hold" grpId="0" nodeType="withEffect">
                                  <p:stCondLst>
                                    <p:cond delay="1750"/>
                                  </p:stCondLst>
                                  <p:childTnLst>
                                    <p:set>
                                      <p:cBhvr>
                                        <p:cTn id="9" dur="1" fill="hold">
                                          <p:stCondLst>
                                            <p:cond delay="0"/>
                                          </p:stCondLst>
                                        </p:cTn>
                                        <p:tgtEl>
                                          <p:spTgt spid="53">
                                            <p:txEl>
                                              <p:pRg st="0" end="0"/>
                                            </p:txEl>
                                          </p:spTgt>
                                        </p:tgtEl>
                                        <p:attrNameLst>
                                          <p:attrName>style.visibility</p:attrName>
                                        </p:attrNameLst>
                                      </p:cBhvr>
                                      <p:to>
                                        <p:strVal val="visible"/>
                                      </p:to>
                                    </p:set>
                                    <p:animEffect transition="in" filter="fade">
                                      <p:cBhvr>
                                        <p:cTn id="10" dur="750"/>
                                        <p:tgtEl>
                                          <p:spTgt spid="53">
                                            <p:txEl>
                                              <p:pRg st="0" end="0"/>
                                            </p:txEl>
                                          </p:spTgt>
                                        </p:tgtEl>
                                      </p:cBhvr>
                                    </p:animEffect>
                                  </p:childTnLst>
                                </p:cTn>
                              </p:par>
                              <p:par>
                                <p:cTn id="11" presetID="10" presetClass="entr" presetSubtype="0" fill="hold" grpId="0" nodeType="withEffect">
                                  <p:stCondLst>
                                    <p:cond delay="2250"/>
                                  </p:stCondLst>
                                  <p:childTnLst>
                                    <p:set>
                                      <p:cBhvr>
                                        <p:cTn id="12" dur="1" fill="hold">
                                          <p:stCondLst>
                                            <p:cond delay="0"/>
                                          </p:stCondLst>
                                        </p:cTn>
                                        <p:tgtEl>
                                          <p:spTgt spid="54">
                                            <p:txEl>
                                              <p:pRg st="0" end="0"/>
                                            </p:txEl>
                                          </p:spTgt>
                                        </p:tgtEl>
                                        <p:attrNameLst>
                                          <p:attrName>style.visibility</p:attrName>
                                        </p:attrNameLst>
                                      </p:cBhvr>
                                      <p:to>
                                        <p:strVal val="visible"/>
                                      </p:to>
                                    </p:set>
                                    <p:animEffect transition="in" filter="fade">
                                      <p:cBhvr>
                                        <p:cTn id="13" dur="750"/>
                                        <p:tgtEl>
                                          <p:spTgt spid="54">
                                            <p:txEl>
                                              <p:pRg st="0" end="0"/>
                                            </p:txEl>
                                          </p:spTgt>
                                        </p:tgtEl>
                                      </p:cBhvr>
                                    </p:animEffect>
                                  </p:childTnLst>
                                </p:cTn>
                              </p:par>
                              <p:par>
                                <p:cTn id="14" presetID="10" presetClass="entr" presetSubtype="0" fill="hold" grpId="0" nodeType="withEffect">
                                  <p:stCondLst>
                                    <p:cond delay="2750"/>
                                  </p:stCondLst>
                                  <p:childTnLst>
                                    <p:set>
                                      <p:cBhvr>
                                        <p:cTn id="15" dur="1" fill="hold">
                                          <p:stCondLst>
                                            <p:cond delay="0"/>
                                          </p:stCondLst>
                                        </p:cTn>
                                        <p:tgtEl>
                                          <p:spTgt spid="67">
                                            <p:txEl>
                                              <p:pRg st="0" end="0"/>
                                            </p:txEl>
                                          </p:spTgt>
                                        </p:tgtEl>
                                        <p:attrNameLst>
                                          <p:attrName>style.visibility</p:attrName>
                                        </p:attrNameLst>
                                      </p:cBhvr>
                                      <p:to>
                                        <p:strVal val="visible"/>
                                      </p:to>
                                    </p:set>
                                    <p:animEffect transition="in" filter="fade">
                                      <p:cBhvr>
                                        <p:cTn id="16" dur="750"/>
                                        <p:tgtEl>
                                          <p:spTgt spid="67">
                                            <p:txEl>
                                              <p:pRg st="0" end="0"/>
                                            </p:txEl>
                                          </p:spTgt>
                                        </p:tgtEl>
                                      </p:cBhvr>
                                    </p:animEffect>
                                  </p:childTnLst>
                                </p:cTn>
                              </p:par>
                              <p:par>
                                <p:cTn id="17" presetID="47"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1000"/>
                                        <p:tgtEl>
                                          <p:spTgt spid="61"/>
                                        </p:tgtEl>
                                      </p:cBhvr>
                                    </p:animEffect>
                                    <p:anim calcmode="lin" valueType="num">
                                      <p:cBhvr>
                                        <p:cTn id="20" dur="1000" fill="hold"/>
                                        <p:tgtEl>
                                          <p:spTgt spid="61"/>
                                        </p:tgtEl>
                                        <p:attrNameLst>
                                          <p:attrName>ppt_x</p:attrName>
                                        </p:attrNameLst>
                                      </p:cBhvr>
                                      <p:tavLst>
                                        <p:tav tm="0">
                                          <p:val>
                                            <p:strVal val="#ppt_x"/>
                                          </p:val>
                                        </p:tav>
                                        <p:tav tm="100000">
                                          <p:val>
                                            <p:strVal val="#ppt_x"/>
                                          </p:val>
                                        </p:tav>
                                      </p:tavLst>
                                    </p:anim>
                                    <p:anim calcmode="lin" valueType="num">
                                      <p:cBhvr>
                                        <p:cTn id="21" dur="1000" fill="hold"/>
                                        <p:tgtEl>
                                          <p:spTgt spid="61"/>
                                        </p:tgtEl>
                                        <p:attrNameLst>
                                          <p:attrName>ppt_y</p:attrName>
                                        </p:attrNameLst>
                                      </p:cBhvr>
                                      <p:tavLst>
                                        <p:tav tm="0">
                                          <p:val>
                                            <p:strVal val="#ppt_y-.1"/>
                                          </p:val>
                                        </p:tav>
                                        <p:tav tm="100000">
                                          <p:val>
                                            <p:strVal val="#ppt_y"/>
                                          </p:val>
                                        </p:tav>
                                      </p:tavLst>
                                    </p:anim>
                                  </p:childTnLst>
                                </p:cTn>
                              </p:par>
                              <p:par>
                                <p:cTn id="22" presetID="16" presetClass="entr" presetSubtype="37" fill="hold" grpId="0" nodeType="withEffect">
                                  <p:stCondLst>
                                    <p:cond delay="250"/>
                                  </p:stCondLst>
                                  <p:childTnLst>
                                    <p:set>
                                      <p:cBhvr>
                                        <p:cTn id="23" dur="1" fill="hold">
                                          <p:stCondLst>
                                            <p:cond delay="0"/>
                                          </p:stCondLst>
                                        </p:cTn>
                                        <p:tgtEl>
                                          <p:spTgt spid="57"/>
                                        </p:tgtEl>
                                        <p:attrNameLst>
                                          <p:attrName>style.visibility</p:attrName>
                                        </p:attrNameLst>
                                      </p:cBhvr>
                                      <p:to>
                                        <p:strVal val="visible"/>
                                      </p:to>
                                    </p:set>
                                    <p:animEffect transition="in" filter="barn(outVertical)">
                                      <p:cBhvr>
                                        <p:cTn id="24" dur="1000"/>
                                        <p:tgtEl>
                                          <p:spTgt spid="57"/>
                                        </p:tgtEl>
                                      </p:cBhvr>
                                    </p:animEffect>
                                  </p:childTnLst>
                                </p:cTn>
                              </p:par>
                            </p:childTnLst>
                          </p:cTn>
                        </p:par>
                        <p:par>
                          <p:cTn id="25" fill="hold">
                            <p:stCondLst>
                              <p:cond delay="3500"/>
                            </p:stCondLst>
                            <p:childTnLst>
                              <p:par>
                                <p:cTn id="26" presetID="21" presetClass="entr" presetSubtype="1" fill="hold" grpId="0" nodeType="after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wheel(1)">
                                      <p:cBhvr>
                                        <p:cTn id="28" dur="1500"/>
                                        <p:tgtEl>
                                          <p:spTgt spid="70"/>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wheel(1)">
                                      <p:cBhvr>
                                        <p:cTn id="31" dur="1500"/>
                                        <p:tgtEl>
                                          <p:spTgt spid="68"/>
                                        </p:tgtEl>
                                      </p:cBhvr>
                                    </p:animEffect>
                                  </p:childTnLst>
                                </p:cTn>
                              </p:par>
                              <p:par>
                                <p:cTn id="32" presetID="21" presetClass="entr" presetSubtype="2" fill="hold" grpId="0"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wheel(2)">
                                      <p:cBhvr>
                                        <p:cTn id="34" dur="1500"/>
                                        <p:tgtEl>
                                          <p:spTgt spid="69"/>
                                        </p:tgtEl>
                                      </p:cBhvr>
                                    </p:animEffect>
                                  </p:childTnLst>
                                </p:cTn>
                              </p:par>
                            </p:childTnLst>
                          </p:cTn>
                        </p:par>
                        <p:par>
                          <p:cTn id="35" fill="hold">
                            <p:stCondLst>
                              <p:cond delay="5000"/>
                            </p:stCondLst>
                            <p:childTnLst>
                              <p:par>
                                <p:cTn id="36" presetID="12" presetClass="entr" presetSubtype="8"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p:tgtEl>
                                          <p:spTgt spid="60"/>
                                        </p:tgtEl>
                                        <p:attrNameLst>
                                          <p:attrName>ppt_x</p:attrName>
                                        </p:attrNameLst>
                                      </p:cBhvr>
                                      <p:tavLst>
                                        <p:tav tm="0">
                                          <p:val>
                                            <p:strVal val="#ppt_x-#ppt_w*1.125000"/>
                                          </p:val>
                                        </p:tav>
                                        <p:tav tm="100000">
                                          <p:val>
                                            <p:strVal val="#ppt_x"/>
                                          </p:val>
                                        </p:tav>
                                      </p:tavLst>
                                    </p:anim>
                                    <p:animEffect transition="in" filter="wipe(right)">
                                      <p:cBhvr>
                                        <p:cTn id="39" dur="500"/>
                                        <p:tgtEl>
                                          <p:spTgt spid="60"/>
                                        </p:tgtEl>
                                      </p:cBhvr>
                                    </p:animEffect>
                                  </p:childTnLst>
                                </p:cTn>
                              </p:par>
                              <p:par>
                                <p:cTn id="40" presetID="12" presetClass="entr" presetSubtype="1" fill="hold" grpId="0" nodeType="withEffect">
                                  <p:stCondLst>
                                    <p:cond delay="500"/>
                                  </p:stCondLst>
                                  <p:childTnLst>
                                    <p:set>
                                      <p:cBhvr>
                                        <p:cTn id="41" dur="1" fill="hold">
                                          <p:stCondLst>
                                            <p:cond delay="0"/>
                                          </p:stCondLst>
                                        </p:cTn>
                                        <p:tgtEl>
                                          <p:spTgt spid="36"/>
                                        </p:tgtEl>
                                        <p:attrNameLst>
                                          <p:attrName>style.visibility</p:attrName>
                                        </p:attrNameLst>
                                      </p:cBhvr>
                                      <p:to>
                                        <p:strVal val="visible"/>
                                      </p:to>
                                    </p:set>
                                    <p:anim calcmode="lin" valueType="num">
                                      <p:cBhvr additive="base">
                                        <p:cTn id="42" dur="500"/>
                                        <p:tgtEl>
                                          <p:spTgt spid="36"/>
                                        </p:tgtEl>
                                        <p:attrNameLst>
                                          <p:attrName>ppt_y</p:attrName>
                                        </p:attrNameLst>
                                      </p:cBhvr>
                                      <p:tavLst>
                                        <p:tav tm="0">
                                          <p:val>
                                            <p:strVal val="#ppt_y-#ppt_h*1.125000"/>
                                          </p:val>
                                        </p:tav>
                                        <p:tav tm="100000">
                                          <p:val>
                                            <p:strVal val="#ppt_y"/>
                                          </p:val>
                                        </p:tav>
                                      </p:tavLst>
                                    </p:anim>
                                    <p:animEffect transition="in" filter="wipe(down)">
                                      <p:cBhvr>
                                        <p:cTn id="43" dur="500"/>
                                        <p:tgtEl>
                                          <p:spTgt spid="36"/>
                                        </p:tgtEl>
                                      </p:cBhvr>
                                    </p:animEffect>
                                  </p:childTnLst>
                                </p:cTn>
                              </p:par>
                              <p:par>
                                <p:cTn id="44" presetID="12" presetClass="entr" presetSubtype="2" fill="hold" grpId="0" nodeType="withEffect">
                                  <p:stCondLst>
                                    <p:cond delay="500"/>
                                  </p:stCondLst>
                                  <p:childTnLst>
                                    <p:set>
                                      <p:cBhvr>
                                        <p:cTn id="45" dur="1" fill="hold">
                                          <p:stCondLst>
                                            <p:cond delay="0"/>
                                          </p:stCondLst>
                                        </p:cTn>
                                        <p:tgtEl>
                                          <p:spTgt spid="44"/>
                                        </p:tgtEl>
                                        <p:attrNameLst>
                                          <p:attrName>style.visibility</p:attrName>
                                        </p:attrNameLst>
                                      </p:cBhvr>
                                      <p:to>
                                        <p:strVal val="visible"/>
                                      </p:to>
                                    </p:set>
                                    <p:anim calcmode="lin" valueType="num">
                                      <p:cBhvr additive="base">
                                        <p:cTn id="46" dur="500"/>
                                        <p:tgtEl>
                                          <p:spTgt spid="44"/>
                                        </p:tgtEl>
                                        <p:attrNameLst>
                                          <p:attrName>ppt_x</p:attrName>
                                        </p:attrNameLst>
                                      </p:cBhvr>
                                      <p:tavLst>
                                        <p:tav tm="0">
                                          <p:val>
                                            <p:strVal val="#ppt_x+#ppt_w*1.125000"/>
                                          </p:val>
                                        </p:tav>
                                        <p:tav tm="100000">
                                          <p:val>
                                            <p:strVal val="#ppt_x"/>
                                          </p:val>
                                        </p:tav>
                                      </p:tavLst>
                                    </p:anim>
                                    <p:animEffect transition="in" filter="wipe(left)">
                                      <p:cBhvr>
                                        <p:cTn id="47" dur="500"/>
                                        <p:tgtEl>
                                          <p:spTgt spid="44"/>
                                        </p:tgtEl>
                                      </p:cBhvr>
                                    </p:animEffect>
                                  </p:childTnLst>
                                </p:cTn>
                              </p:par>
                              <p:par>
                                <p:cTn id="48" presetID="10" presetClass="entr" presetSubtype="0" fill="hold" nodeType="withEffect">
                                  <p:stCondLst>
                                    <p:cond delay="125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1500"/>
                                        <p:tgtEl>
                                          <p:spTgt spid="63"/>
                                        </p:tgtEl>
                                      </p:cBhvr>
                                    </p:animEffect>
                                  </p:childTnLst>
                                </p:cTn>
                              </p:par>
                              <p:par>
                                <p:cTn id="51" presetID="10" presetClass="entr" presetSubtype="0" fill="hold" grpId="0" nodeType="withEffect">
                                  <p:stCondLst>
                                    <p:cond delay="1250"/>
                                  </p:stCondLst>
                                  <p:childTnLst>
                                    <p:set>
                                      <p:cBhvr>
                                        <p:cTn id="52" dur="1" fill="hold">
                                          <p:stCondLst>
                                            <p:cond delay="0"/>
                                          </p:stCondLst>
                                        </p:cTn>
                                        <p:tgtEl>
                                          <p:spTgt spid="62"/>
                                        </p:tgtEl>
                                        <p:attrNameLst>
                                          <p:attrName>style.visibility</p:attrName>
                                        </p:attrNameLst>
                                      </p:cBhvr>
                                      <p:to>
                                        <p:strVal val="visible"/>
                                      </p:to>
                                    </p:set>
                                    <p:animEffect transition="in" filter="fade">
                                      <p:cBhvr>
                                        <p:cTn id="53" dur="1000"/>
                                        <p:tgtEl>
                                          <p:spTgt spid="62"/>
                                        </p:tgtEl>
                                      </p:cBhvr>
                                    </p:animEffect>
                                  </p:childTnLst>
                                </p:cTn>
                              </p:par>
                              <p:par>
                                <p:cTn id="54" presetID="12" presetClass="entr" presetSubtype="4" fill="hold" grpId="0" nodeType="withEffect">
                                  <p:stCondLst>
                                    <p:cond delay="1000"/>
                                  </p:stCondLst>
                                  <p:childTnLst>
                                    <p:set>
                                      <p:cBhvr>
                                        <p:cTn id="55" dur="1" fill="hold">
                                          <p:stCondLst>
                                            <p:cond delay="0"/>
                                          </p:stCondLst>
                                        </p:cTn>
                                        <p:tgtEl>
                                          <p:spTgt spid="47"/>
                                        </p:tgtEl>
                                        <p:attrNameLst>
                                          <p:attrName>style.visibility</p:attrName>
                                        </p:attrNameLst>
                                      </p:cBhvr>
                                      <p:to>
                                        <p:strVal val="visible"/>
                                      </p:to>
                                    </p:set>
                                    <p:anim calcmode="lin" valueType="num">
                                      <p:cBhvr additive="base">
                                        <p:cTn id="56" dur="500"/>
                                        <p:tgtEl>
                                          <p:spTgt spid="47"/>
                                        </p:tgtEl>
                                        <p:attrNameLst>
                                          <p:attrName>ppt_y</p:attrName>
                                        </p:attrNameLst>
                                      </p:cBhvr>
                                      <p:tavLst>
                                        <p:tav tm="0">
                                          <p:val>
                                            <p:strVal val="#ppt_y+#ppt_h*1.125000"/>
                                          </p:val>
                                        </p:tav>
                                        <p:tav tm="100000">
                                          <p:val>
                                            <p:strVal val="#ppt_y"/>
                                          </p:val>
                                        </p:tav>
                                      </p:tavLst>
                                    </p:anim>
                                    <p:animEffect transition="in" filter="wipe(up)">
                                      <p:cBhvr>
                                        <p:cTn id="57" dur="500"/>
                                        <p:tgtEl>
                                          <p:spTgt spid="47"/>
                                        </p:tgtEl>
                                      </p:cBhvr>
                                    </p:animEffect>
                                  </p:childTnLst>
                                </p:cTn>
                              </p:par>
                              <p:par>
                                <p:cTn id="58" presetID="12" presetClass="entr" presetSubtype="8" fill="hold" grpId="0" nodeType="withEffect">
                                  <p:stCondLst>
                                    <p:cond delay="1250"/>
                                  </p:stCondLst>
                                  <p:childTnLst>
                                    <p:set>
                                      <p:cBhvr>
                                        <p:cTn id="59" dur="1" fill="hold">
                                          <p:stCondLst>
                                            <p:cond delay="0"/>
                                          </p:stCondLst>
                                        </p:cTn>
                                        <p:tgtEl>
                                          <p:spTgt spid="38"/>
                                        </p:tgtEl>
                                        <p:attrNameLst>
                                          <p:attrName>style.visibility</p:attrName>
                                        </p:attrNameLst>
                                      </p:cBhvr>
                                      <p:to>
                                        <p:strVal val="visible"/>
                                      </p:to>
                                    </p:set>
                                    <p:anim calcmode="lin" valueType="num">
                                      <p:cBhvr additive="base">
                                        <p:cTn id="60" dur="500"/>
                                        <p:tgtEl>
                                          <p:spTgt spid="38"/>
                                        </p:tgtEl>
                                        <p:attrNameLst>
                                          <p:attrName>ppt_x</p:attrName>
                                        </p:attrNameLst>
                                      </p:cBhvr>
                                      <p:tavLst>
                                        <p:tav tm="0">
                                          <p:val>
                                            <p:strVal val="#ppt_x-#ppt_w*1.125000"/>
                                          </p:val>
                                        </p:tav>
                                        <p:tav tm="100000">
                                          <p:val>
                                            <p:strVal val="#ppt_x"/>
                                          </p:val>
                                        </p:tav>
                                      </p:tavLst>
                                    </p:anim>
                                    <p:animEffect transition="in" filter="wipe(right)">
                                      <p:cBhvr>
                                        <p:cTn id="61" dur="500"/>
                                        <p:tgtEl>
                                          <p:spTgt spid="38"/>
                                        </p:tgtEl>
                                      </p:cBhvr>
                                    </p:animEffect>
                                  </p:childTnLst>
                                </p:cTn>
                              </p:par>
                              <p:par>
                                <p:cTn id="62" presetID="12" presetClass="entr" presetSubtype="2" fill="hold" grpId="0" nodeType="withEffect">
                                  <p:stCondLst>
                                    <p:cond delay="150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p:tgtEl>
                                          <p:spTgt spid="34"/>
                                        </p:tgtEl>
                                        <p:attrNameLst>
                                          <p:attrName>ppt_x</p:attrName>
                                        </p:attrNameLst>
                                      </p:cBhvr>
                                      <p:tavLst>
                                        <p:tav tm="0">
                                          <p:val>
                                            <p:strVal val="#ppt_x+#ppt_w*1.125000"/>
                                          </p:val>
                                        </p:tav>
                                        <p:tav tm="100000">
                                          <p:val>
                                            <p:strVal val="#ppt_x"/>
                                          </p:val>
                                        </p:tav>
                                      </p:tavLst>
                                    </p:anim>
                                    <p:animEffect transition="in" filter="wipe(left)">
                                      <p:cBhvr>
                                        <p:cTn id="65" dur="500"/>
                                        <p:tgtEl>
                                          <p:spTgt spid="34"/>
                                        </p:tgtEl>
                                      </p:cBhvr>
                                    </p:animEffect>
                                  </p:childTnLst>
                                </p:cTn>
                              </p:par>
                              <p:par>
                                <p:cTn id="66" presetID="12" presetClass="entr" presetSubtype="8" fill="hold" grpId="0" nodeType="withEffect">
                                  <p:stCondLst>
                                    <p:cond delay="175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500"/>
                                        <p:tgtEl>
                                          <p:spTgt spid="43"/>
                                        </p:tgtEl>
                                        <p:attrNameLst>
                                          <p:attrName>ppt_x</p:attrName>
                                        </p:attrNameLst>
                                      </p:cBhvr>
                                      <p:tavLst>
                                        <p:tav tm="0">
                                          <p:val>
                                            <p:strVal val="#ppt_x-#ppt_w*1.125000"/>
                                          </p:val>
                                        </p:tav>
                                        <p:tav tm="100000">
                                          <p:val>
                                            <p:strVal val="#ppt_x"/>
                                          </p:val>
                                        </p:tav>
                                      </p:tavLst>
                                    </p:anim>
                                    <p:animEffect transition="in" filter="wipe(right)">
                                      <p:cBhvr>
                                        <p:cTn id="69" dur="500"/>
                                        <p:tgtEl>
                                          <p:spTgt spid="43"/>
                                        </p:tgtEl>
                                      </p:cBhvr>
                                    </p:animEffect>
                                  </p:childTnLst>
                                </p:cTn>
                              </p:par>
                              <p:par>
                                <p:cTn id="70" presetID="12" presetClass="entr" presetSubtype="8" fill="hold" grpId="0" nodeType="withEffect">
                                  <p:stCondLst>
                                    <p:cond delay="2000"/>
                                  </p:stCondLst>
                                  <p:childTnLst>
                                    <p:set>
                                      <p:cBhvr>
                                        <p:cTn id="71" dur="1" fill="hold">
                                          <p:stCondLst>
                                            <p:cond delay="0"/>
                                          </p:stCondLst>
                                        </p:cTn>
                                        <p:tgtEl>
                                          <p:spTgt spid="40"/>
                                        </p:tgtEl>
                                        <p:attrNameLst>
                                          <p:attrName>style.visibility</p:attrName>
                                        </p:attrNameLst>
                                      </p:cBhvr>
                                      <p:to>
                                        <p:strVal val="visible"/>
                                      </p:to>
                                    </p:set>
                                    <p:anim calcmode="lin" valueType="num">
                                      <p:cBhvr additive="base">
                                        <p:cTn id="72" dur="500"/>
                                        <p:tgtEl>
                                          <p:spTgt spid="40"/>
                                        </p:tgtEl>
                                        <p:attrNameLst>
                                          <p:attrName>ppt_x</p:attrName>
                                        </p:attrNameLst>
                                      </p:cBhvr>
                                      <p:tavLst>
                                        <p:tav tm="0">
                                          <p:val>
                                            <p:strVal val="#ppt_x-#ppt_w*1.125000"/>
                                          </p:val>
                                        </p:tav>
                                        <p:tav tm="100000">
                                          <p:val>
                                            <p:strVal val="#ppt_x"/>
                                          </p:val>
                                        </p:tav>
                                      </p:tavLst>
                                    </p:anim>
                                    <p:animEffect transition="in" filter="wipe(right)">
                                      <p:cBhvr>
                                        <p:cTn id="73" dur="500"/>
                                        <p:tgtEl>
                                          <p:spTgt spid="40"/>
                                        </p:tgtEl>
                                      </p:cBhvr>
                                    </p:animEffect>
                                  </p:childTnLst>
                                </p:cTn>
                              </p:par>
                              <p:par>
                                <p:cTn id="74" presetID="12" presetClass="entr" presetSubtype="1" fill="hold" grpId="0" nodeType="withEffect">
                                  <p:stCondLst>
                                    <p:cond delay="2250"/>
                                  </p:stCondLst>
                                  <p:childTnLst>
                                    <p:set>
                                      <p:cBhvr>
                                        <p:cTn id="75" dur="1" fill="hold">
                                          <p:stCondLst>
                                            <p:cond delay="0"/>
                                          </p:stCondLst>
                                        </p:cTn>
                                        <p:tgtEl>
                                          <p:spTgt spid="32"/>
                                        </p:tgtEl>
                                        <p:attrNameLst>
                                          <p:attrName>style.visibility</p:attrName>
                                        </p:attrNameLst>
                                      </p:cBhvr>
                                      <p:to>
                                        <p:strVal val="visible"/>
                                      </p:to>
                                    </p:set>
                                    <p:anim calcmode="lin" valueType="num">
                                      <p:cBhvr additive="base">
                                        <p:cTn id="76" dur="500"/>
                                        <p:tgtEl>
                                          <p:spTgt spid="32"/>
                                        </p:tgtEl>
                                        <p:attrNameLst>
                                          <p:attrName>ppt_y</p:attrName>
                                        </p:attrNameLst>
                                      </p:cBhvr>
                                      <p:tavLst>
                                        <p:tav tm="0">
                                          <p:val>
                                            <p:strVal val="#ppt_y-#ppt_h*1.125000"/>
                                          </p:val>
                                        </p:tav>
                                        <p:tav tm="100000">
                                          <p:val>
                                            <p:strVal val="#ppt_y"/>
                                          </p:val>
                                        </p:tav>
                                      </p:tavLst>
                                    </p:anim>
                                    <p:animEffect transition="in" filter="wipe(down)">
                                      <p:cBhvr>
                                        <p:cTn id="77" dur="500"/>
                                        <p:tgtEl>
                                          <p:spTgt spid="32"/>
                                        </p:tgtEl>
                                      </p:cBhvr>
                                    </p:animEffect>
                                  </p:childTnLst>
                                </p:cTn>
                              </p:par>
                              <p:par>
                                <p:cTn id="78" presetID="21" presetClass="entr" presetSubtype="1" fill="hold" grpId="0" nodeType="withEffect">
                                  <p:stCondLst>
                                    <p:cond delay="1500"/>
                                  </p:stCondLst>
                                  <p:childTnLst>
                                    <p:set>
                                      <p:cBhvr>
                                        <p:cTn id="79" dur="1" fill="hold">
                                          <p:stCondLst>
                                            <p:cond delay="0"/>
                                          </p:stCondLst>
                                        </p:cTn>
                                        <p:tgtEl>
                                          <p:spTgt spid="39"/>
                                        </p:tgtEl>
                                        <p:attrNameLst>
                                          <p:attrName>style.visibility</p:attrName>
                                        </p:attrNameLst>
                                      </p:cBhvr>
                                      <p:to>
                                        <p:strVal val="visible"/>
                                      </p:to>
                                    </p:set>
                                    <p:animEffect transition="in" filter="wheel(1)">
                                      <p:cBhvr>
                                        <p:cTn id="80" dur="1500"/>
                                        <p:tgtEl>
                                          <p:spTgt spid="39"/>
                                        </p:tgtEl>
                                      </p:cBhvr>
                                    </p:animEffect>
                                  </p:childTnLst>
                                </p:cTn>
                              </p:par>
                              <p:par>
                                <p:cTn id="81" presetID="21" presetClass="entr" presetSubtype="1" fill="hold" grpId="0" nodeType="withEffect">
                                  <p:stCondLst>
                                    <p:cond delay="1500"/>
                                  </p:stCondLst>
                                  <p:childTnLst>
                                    <p:set>
                                      <p:cBhvr>
                                        <p:cTn id="82" dur="1" fill="hold">
                                          <p:stCondLst>
                                            <p:cond delay="0"/>
                                          </p:stCondLst>
                                        </p:cTn>
                                        <p:tgtEl>
                                          <p:spTgt spid="48"/>
                                        </p:tgtEl>
                                        <p:attrNameLst>
                                          <p:attrName>style.visibility</p:attrName>
                                        </p:attrNameLst>
                                      </p:cBhvr>
                                      <p:to>
                                        <p:strVal val="visible"/>
                                      </p:to>
                                    </p:set>
                                    <p:animEffect transition="in" filter="wheel(1)">
                                      <p:cBhvr>
                                        <p:cTn id="83" dur="1500"/>
                                        <p:tgtEl>
                                          <p:spTgt spid="48"/>
                                        </p:tgtEl>
                                      </p:cBhvr>
                                    </p:animEffect>
                                  </p:childTnLst>
                                </p:cTn>
                              </p:par>
                              <p:par>
                                <p:cTn id="84" presetID="21" presetClass="entr" presetSubtype="1" fill="hold" grpId="0" nodeType="withEffect">
                                  <p:stCondLst>
                                    <p:cond delay="1500"/>
                                  </p:stCondLst>
                                  <p:childTnLst>
                                    <p:set>
                                      <p:cBhvr>
                                        <p:cTn id="85" dur="1" fill="hold">
                                          <p:stCondLst>
                                            <p:cond delay="0"/>
                                          </p:stCondLst>
                                        </p:cTn>
                                        <p:tgtEl>
                                          <p:spTgt spid="49"/>
                                        </p:tgtEl>
                                        <p:attrNameLst>
                                          <p:attrName>style.visibility</p:attrName>
                                        </p:attrNameLst>
                                      </p:cBhvr>
                                      <p:to>
                                        <p:strVal val="visible"/>
                                      </p:to>
                                    </p:set>
                                    <p:animEffect transition="in" filter="wheel(1)">
                                      <p:cBhvr>
                                        <p:cTn id="86" dur="1500"/>
                                        <p:tgtEl>
                                          <p:spTgt spid="49"/>
                                        </p:tgtEl>
                                      </p:cBhvr>
                                    </p:animEffect>
                                  </p:childTnLst>
                                </p:cTn>
                              </p:par>
                              <p:par>
                                <p:cTn id="87" presetID="21" presetClass="entr" presetSubtype="1" fill="hold" grpId="0" nodeType="withEffect">
                                  <p:stCondLst>
                                    <p:cond delay="1500"/>
                                  </p:stCondLst>
                                  <p:childTnLst>
                                    <p:set>
                                      <p:cBhvr>
                                        <p:cTn id="88" dur="1" fill="hold">
                                          <p:stCondLst>
                                            <p:cond delay="0"/>
                                          </p:stCondLst>
                                        </p:cTn>
                                        <p:tgtEl>
                                          <p:spTgt spid="50"/>
                                        </p:tgtEl>
                                        <p:attrNameLst>
                                          <p:attrName>style.visibility</p:attrName>
                                        </p:attrNameLst>
                                      </p:cBhvr>
                                      <p:to>
                                        <p:strVal val="visible"/>
                                      </p:to>
                                    </p:set>
                                    <p:animEffect transition="in" filter="wheel(1)">
                                      <p:cBhvr>
                                        <p:cTn id="89" dur="1500"/>
                                        <p:tgtEl>
                                          <p:spTgt spid="50"/>
                                        </p:tgtEl>
                                      </p:cBhvr>
                                    </p:animEffect>
                                  </p:childTnLst>
                                </p:cTn>
                              </p:par>
                              <p:par>
                                <p:cTn id="90" presetID="21" presetClass="entr" presetSubtype="1" fill="hold" grpId="0" nodeType="withEffect">
                                  <p:stCondLst>
                                    <p:cond delay="1500"/>
                                  </p:stCondLst>
                                  <p:childTnLst>
                                    <p:set>
                                      <p:cBhvr>
                                        <p:cTn id="91" dur="1" fill="hold">
                                          <p:stCondLst>
                                            <p:cond delay="0"/>
                                          </p:stCondLst>
                                        </p:cTn>
                                        <p:tgtEl>
                                          <p:spTgt spid="37"/>
                                        </p:tgtEl>
                                        <p:attrNameLst>
                                          <p:attrName>style.visibility</p:attrName>
                                        </p:attrNameLst>
                                      </p:cBhvr>
                                      <p:to>
                                        <p:strVal val="visible"/>
                                      </p:to>
                                    </p:set>
                                    <p:animEffect transition="in" filter="wheel(1)">
                                      <p:cBhvr>
                                        <p:cTn id="92" dur="1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uild="p">
        <p:tmplLst>
          <p:tmpl lvl="1">
            <p:tnLst>
              <p:par>
                <p:cTn presetID="10" presetClass="entr" presetSubtype="0" fill="hold" nodeType="withEffect">
                  <p:stCondLst>
                    <p:cond delay="1750"/>
                  </p:stCondLst>
                  <p:childTnLst>
                    <p:set>
                      <p:cBhvr>
                        <p:cTn dur="1" fill="hold">
                          <p:stCondLst>
                            <p:cond delay="0"/>
                          </p:stCondLst>
                        </p:cTn>
                        <p:tgtEl>
                          <p:spTgt spid="53"/>
                        </p:tgtEl>
                        <p:attrNameLst>
                          <p:attrName>style.visibility</p:attrName>
                        </p:attrNameLst>
                      </p:cBhvr>
                      <p:to>
                        <p:strVal val="visible"/>
                      </p:to>
                    </p:set>
                    <p:animEffect transition="in" filter="fade">
                      <p:cBhvr>
                        <p:cTn dur="750"/>
                        <p:tgtEl>
                          <p:spTgt spid="53"/>
                        </p:tgtEl>
                      </p:cBhvr>
                    </p:animEffect>
                  </p:childTnLst>
                </p:cTn>
              </p:par>
            </p:tnLst>
          </p:tmpl>
        </p:tmplLst>
      </p:bldP>
      <p:bldP spid="54" grpId="0" build="p">
        <p:tmplLst>
          <p:tmpl lvl="1">
            <p:tnLst>
              <p:par>
                <p:cTn presetID="10" presetClass="entr" presetSubtype="0" fill="hold" nodeType="withEffect">
                  <p:stCondLst>
                    <p:cond delay="2250"/>
                  </p:stCondLst>
                  <p:childTnLst>
                    <p:set>
                      <p:cBhvr>
                        <p:cTn dur="1" fill="hold">
                          <p:stCondLst>
                            <p:cond delay="0"/>
                          </p:stCondLst>
                        </p:cTn>
                        <p:tgtEl>
                          <p:spTgt spid="54"/>
                        </p:tgtEl>
                        <p:attrNameLst>
                          <p:attrName>style.visibility</p:attrName>
                        </p:attrNameLst>
                      </p:cBhvr>
                      <p:to>
                        <p:strVal val="visible"/>
                      </p:to>
                    </p:set>
                    <p:animEffect transition="in" filter="fade">
                      <p:cBhvr>
                        <p:cTn dur="750"/>
                        <p:tgtEl>
                          <p:spTgt spid="54"/>
                        </p:tgtEl>
                      </p:cBhvr>
                    </p:animEffect>
                  </p:childTnLst>
                </p:cTn>
              </p:par>
            </p:tnLst>
          </p:tmpl>
        </p:tmplLst>
      </p:bldP>
      <p:bldP spid="66" grpId="0" build="p">
        <p:tmplLst>
          <p:tmpl lvl="1">
            <p:tnLst>
              <p:par>
                <p:cTn presetID="10" presetClass="entr" presetSubtype="0" fill="hold" nodeType="withEffect">
                  <p:stCondLst>
                    <p:cond delay="1250"/>
                  </p:stCondLst>
                  <p:childTnLst>
                    <p:set>
                      <p:cBhvr>
                        <p:cTn dur="1" fill="hold">
                          <p:stCondLst>
                            <p:cond delay="0"/>
                          </p:stCondLst>
                        </p:cTn>
                        <p:tgtEl>
                          <p:spTgt spid="66"/>
                        </p:tgtEl>
                        <p:attrNameLst>
                          <p:attrName>style.visibility</p:attrName>
                        </p:attrNameLst>
                      </p:cBhvr>
                      <p:to>
                        <p:strVal val="visible"/>
                      </p:to>
                    </p:set>
                    <p:animEffect transition="in" filter="fade">
                      <p:cBhvr>
                        <p:cTn dur="1000"/>
                        <p:tgtEl>
                          <p:spTgt spid="66"/>
                        </p:tgtEl>
                      </p:cBhvr>
                    </p:animEffect>
                  </p:childTnLst>
                </p:cTn>
              </p:par>
            </p:tnLst>
          </p:tmpl>
        </p:tmplLst>
      </p:bldP>
      <p:bldP spid="67" grpId="0" build="p">
        <p:tmplLst>
          <p:tmpl lvl="1">
            <p:tnLst>
              <p:par>
                <p:cTn presetID="10" presetClass="entr" presetSubtype="0"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32" grpId="0" animBg="1"/>
      <p:bldP spid="34" grpId="0" animBg="1"/>
      <p:bldP spid="36" grpId="0" animBg="1"/>
      <p:bldP spid="37" grpId="0" animBg="1"/>
      <p:bldP spid="38" grpId="0" animBg="1"/>
      <p:bldP spid="39" grpId="0" animBg="1"/>
      <p:bldP spid="40" grpId="0" animBg="1"/>
      <p:bldP spid="43" grpId="0" animBg="1"/>
      <p:bldP spid="44" grpId="0" animBg="1"/>
      <p:bldP spid="47" grpId="0" animBg="1"/>
      <p:bldP spid="48" grpId="0" animBg="1"/>
      <p:bldP spid="49" grpId="0" animBg="1"/>
      <p:bldP spid="50" grpId="0" animBg="1"/>
      <p:bldP spid="57" grpId="0" animBg="1"/>
      <p:bldP spid="60" grpId="0" animBg="1"/>
      <p:bldP spid="61" grpId="0" animBg="1"/>
      <p:bldP spid="62" grpId="0" animBg="1"/>
      <p:bldP spid="68" grpId="0" animBg="1"/>
      <p:bldP spid="69" grpId="0" animBg="1"/>
      <p:bldP spid="70"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LastSlide_Green">
    <p:spTree>
      <p:nvGrpSpPr>
        <p:cNvPr id="1" name=""/>
        <p:cNvGrpSpPr/>
        <p:nvPr/>
      </p:nvGrpSpPr>
      <p:grpSpPr>
        <a:xfrm>
          <a:off x="0" y="0"/>
          <a:ext cx="0" cy="0"/>
          <a:chOff x="0" y="0"/>
          <a:chExt cx="0" cy="0"/>
        </a:xfrm>
      </p:grpSpPr>
      <p:sp>
        <p:nvSpPr>
          <p:cNvPr id="2" name="Rectangle 1"/>
          <p:cNvSpPr/>
          <p:nvPr/>
        </p:nvSpPr>
        <p:spPr>
          <a:xfrm>
            <a:off x="0" y="4667523"/>
            <a:ext cx="9144000" cy="475978"/>
          </a:xfrm>
          <a:prstGeom prst="rect">
            <a:avLst/>
          </a:prstGeom>
          <a:gradFill flip="none" rotWithShape="1">
            <a:gsLst>
              <a:gs pos="0">
                <a:schemeClr val="accent5">
                  <a:lumMod val="0"/>
                  <a:lumOff val="100000"/>
                </a:schemeClr>
              </a:gs>
              <a:gs pos="14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hasCustomPrompt="1"/>
          </p:nvPr>
        </p:nvSpPr>
        <p:spPr>
          <a:xfrm>
            <a:off x="200025" y="4753248"/>
            <a:ext cx="8743950" cy="304528"/>
          </a:xfrm>
          <a:prstGeom prst="rect">
            <a:avLst/>
          </a:prstGeom>
          <a:gradFill flip="none" rotWithShape="1">
            <a:gsLst>
              <a:gs pos="0">
                <a:schemeClr val="accent5">
                  <a:lumMod val="0"/>
                  <a:lumOff val="100000"/>
                </a:schemeClr>
              </a:gs>
              <a:gs pos="14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marR="0" indent="0" algn="l" defTabSz="685766" rtl="0" eaLnBrk="1" fontAlgn="auto" latinLnBrk="0" hangingPunct="1">
              <a:lnSpc>
                <a:spcPct val="150000"/>
              </a:lnSpc>
              <a:spcBef>
                <a:spcPts val="0"/>
              </a:spcBef>
              <a:spcAft>
                <a:spcPts val="0"/>
              </a:spcAft>
              <a:buClrTx/>
              <a:buSzTx/>
              <a:buFontTx/>
              <a:buNone/>
              <a:tabLst/>
              <a:defRPr lang="en-US" sz="900">
                <a:solidFill>
                  <a:prstClr val="white"/>
                </a:solidFill>
                <a:latin typeface="Arial" panose="020B0604020202020204" pitchFamily="34" charset="0"/>
                <a:ea typeface="+mn-ea"/>
                <a:cs typeface="Arial" panose="020B0604020202020204" pitchFamily="34" charset="0"/>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lumMod val="65000"/>
                  </a:srgbClr>
                </a:solidFill>
                <a:effectLst/>
                <a:uLnTx/>
                <a:uFillTx/>
                <a:latin typeface="Arial" panose="020B0604020202020204" pitchFamily="34" charset="0"/>
                <a:ea typeface="Artifakt ElementOfc" charset="0"/>
                <a:cs typeface="Arial" panose="020B0604020202020204" pitchFamily="34" charset="0"/>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marL="0" marR="0" lvl="0" indent="0" algn="l" defTabSz="685766" rtl="0" eaLnBrk="1" fontAlgn="auto" latinLnBrk="0" hangingPunct="1">
              <a:lnSpc>
                <a:spcPct val="15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lumMod val="65000"/>
                  </a:srgbClr>
                </a:solidFill>
                <a:effectLst/>
                <a:uLnTx/>
                <a:uFillTx/>
                <a:latin typeface="Arial" panose="020B0604020202020204" pitchFamily="34" charset="0"/>
                <a:ea typeface="Artifakt ElementOfc" charset="0"/>
                <a:cs typeface="Arial" panose="020B0604020202020204" pitchFamily="34" charset="0"/>
              </a:rPr>
              <a:t>© 2017 Autodesk. All rights reserved.</a:t>
            </a:r>
          </a:p>
        </p:txBody>
      </p:sp>
      <p:sp>
        <p:nvSpPr>
          <p:cNvPr id="10" name="Rectangle 9"/>
          <p:cNvSpPr/>
          <p:nvPr/>
        </p:nvSpPr>
        <p:spPr>
          <a:xfrm>
            <a:off x="0" y="475882"/>
            <a:ext cx="9144000" cy="95510"/>
          </a:xfrm>
          <a:prstGeom prst="rect">
            <a:avLst/>
          </a:prstGeom>
          <a:gradFill flip="none" rotWithShape="1">
            <a:gsLst>
              <a:gs pos="0">
                <a:schemeClr val="accent5">
                  <a:lumMod val="0"/>
                  <a:lumOff val="100000"/>
                </a:schemeClr>
              </a:gs>
              <a:gs pos="14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FF9E5A2F-4E49-48F6-9098-84EE1B816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4032" y="1477923"/>
            <a:ext cx="6292492" cy="2022586"/>
          </a:xfrm>
          <a:prstGeom prst="rect">
            <a:avLst/>
          </a:prstGeom>
        </p:spPr>
      </p:pic>
    </p:spTree>
    <p:extLst>
      <p:ext uri="{BB962C8B-B14F-4D97-AF65-F5344CB8AC3E}">
        <p14:creationId xmlns:p14="http://schemas.microsoft.com/office/powerpoint/2010/main" val="12920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E5A83A-D163-41F9-BDCD-9D02D511ADDE}"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2495C6-8476-4748-9CB8-1AC5A1FA29C6}" type="slidenum">
              <a:rPr lang="en-US" smtClean="0"/>
              <a:t>‹#›</a:t>
            </a:fld>
            <a:endParaRPr lang="en-US"/>
          </a:p>
        </p:txBody>
      </p:sp>
    </p:spTree>
    <p:extLst>
      <p:ext uri="{BB962C8B-B14F-4D97-AF65-F5344CB8AC3E}">
        <p14:creationId xmlns:p14="http://schemas.microsoft.com/office/powerpoint/2010/main" val="1310834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15" y="-5714"/>
            <a:ext cx="4599052" cy="3085845"/>
          </a:xfrm>
          <a:prstGeom prst="rect">
            <a:avLst/>
          </a:prstGeom>
        </p:spPr>
      </p:pic>
      <p:sp>
        <p:nvSpPr>
          <p:cNvPr id="37" name="Rectangle 36"/>
          <p:cNvSpPr/>
          <p:nvPr/>
        </p:nvSpPr>
        <p:spPr>
          <a:xfrm>
            <a:off x="3" y="0"/>
            <a:ext cx="9143999" cy="5143504"/>
          </a:xfrm>
          <a:prstGeom prst="rect">
            <a:avLst/>
          </a:prstGeom>
          <a:gradFill flip="none" rotWithShape="1">
            <a:gsLst>
              <a:gs pos="46000">
                <a:schemeClr val="bg1">
                  <a:alpha val="0"/>
                </a:schemeClr>
              </a:gs>
              <a:gs pos="33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39" name="Freeform 38"/>
          <p:cNvSpPr/>
          <p:nvPr/>
        </p:nvSpPr>
        <p:spPr>
          <a:xfrm>
            <a:off x="6117312" y="1776095"/>
            <a:ext cx="740689" cy="865439"/>
          </a:xfrm>
          <a:custGeom>
            <a:avLst/>
            <a:gdLst>
              <a:gd name="connsiteX0" fmla="*/ 0 w 971550"/>
              <a:gd name="connsiteY0" fmla="*/ 0 h 1152525"/>
              <a:gd name="connsiteX1" fmla="*/ 0 w 971550"/>
              <a:gd name="connsiteY1" fmla="*/ 1152525 h 1152525"/>
              <a:gd name="connsiteX2" fmla="*/ 971550 w 971550"/>
              <a:gd name="connsiteY2" fmla="*/ 581025 h 1152525"/>
              <a:gd name="connsiteX3" fmla="*/ 0 w 971550"/>
              <a:gd name="connsiteY3" fmla="*/ 0 h 1152525"/>
            </a:gdLst>
            <a:ahLst/>
            <a:cxnLst>
              <a:cxn ang="0">
                <a:pos x="connsiteX0" y="connsiteY0"/>
              </a:cxn>
              <a:cxn ang="0">
                <a:pos x="connsiteX1" y="connsiteY1"/>
              </a:cxn>
              <a:cxn ang="0">
                <a:pos x="connsiteX2" y="connsiteY2"/>
              </a:cxn>
              <a:cxn ang="0">
                <a:pos x="connsiteX3" y="connsiteY3"/>
              </a:cxn>
            </a:cxnLst>
            <a:rect l="l" t="t" r="r" b="b"/>
            <a:pathLst>
              <a:path w="971550" h="1152525">
                <a:moveTo>
                  <a:pt x="0" y="0"/>
                </a:moveTo>
                <a:lnTo>
                  <a:pt x="0" y="1152525"/>
                </a:lnTo>
                <a:lnTo>
                  <a:pt x="971550" y="581025"/>
                </a:lnTo>
                <a:lnTo>
                  <a:pt x="0" y="0"/>
                </a:lnTo>
                <a:close/>
              </a:path>
            </a:pathLst>
          </a:custGeom>
          <a:gradFill flip="none" rotWithShape="1">
            <a:gsLst>
              <a:gs pos="15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40" name="Isosceles Triangle 736"/>
          <p:cNvSpPr/>
          <p:nvPr/>
        </p:nvSpPr>
        <p:spPr>
          <a:xfrm rot="5400000">
            <a:off x="978084" y="-988887"/>
            <a:ext cx="2631599" cy="4590542"/>
          </a:xfrm>
          <a:custGeom>
            <a:avLst/>
            <a:gdLst>
              <a:gd name="connsiteX0" fmla="*/ 0 w 3508436"/>
              <a:gd name="connsiteY0" fmla="*/ 6118873 h 6118873"/>
              <a:gd name="connsiteX1" fmla="*/ 0 w 3508436"/>
              <a:gd name="connsiteY1" fmla="*/ 0 h 6118873"/>
              <a:gd name="connsiteX2" fmla="*/ 3508436 w 3508436"/>
              <a:gd name="connsiteY2" fmla="*/ 6118873 h 6118873"/>
              <a:gd name="connsiteX3" fmla="*/ 0 w 3508436"/>
              <a:gd name="connsiteY3" fmla="*/ 6118873 h 6118873"/>
              <a:gd name="connsiteX0" fmla="*/ 0 w 3493199"/>
              <a:gd name="connsiteY0" fmla="*/ 6118873 h 6118876"/>
              <a:gd name="connsiteX1" fmla="*/ 0 w 3493199"/>
              <a:gd name="connsiteY1" fmla="*/ 0 h 6118876"/>
              <a:gd name="connsiteX2" fmla="*/ 3493199 w 3493199"/>
              <a:gd name="connsiteY2" fmla="*/ 6118876 h 6118876"/>
              <a:gd name="connsiteX3" fmla="*/ 0 w 3493199"/>
              <a:gd name="connsiteY3" fmla="*/ 6118873 h 6118876"/>
              <a:gd name="connsiteX0" fmla="*/ 0 w 3493199"/>
              <a:gd name="connsiteY0" fmla="*/ 6118873 h 6118876"/>
              <a:gd name="connsiteX1" fmla="*/ 0 w 3493199"/>
              <a:gd name="connsiteY1" fmla="*/ 0 h 6118876"/>
              <a:gd name="connsiteX2" fmla="*/ 3493199 w 3493199"/>
              <a:gd name="connsiteY2" fmla="*/ 6118876 h 6118876"/>
              <a:gd name="connsiteX3" fmla="*/ 0 w 3493199"/>
              <a:gd name="connsiteY3" fmla="*/ 6118873 h 6118876"/>
              <a:gd name="connsiteX0" fmla="*/ 0 w 3493199"/>
              <a:gd name="connsiteY0" fmla="*/ 6118873 h 6118876"/>
              <a:gd name="connsiteX1" fmla="*/ 0 w 3493199"/>
              <a:gd name="connsiteY1" fmla="*/ 0 h 6118876"/>
              <a:gd name="connsiteX2" fmla="*/ 3493199 w 3493199"/>
              <a:gd name="connsiteY2" fmla="*/ 6118876 h 6118876"/>
              <a:gd name="connsiteX3" fmla="*/ 0 w 3493199"/>
              <a:gd name="connsiteY3" fmla="*/ 6118873 h 6118876"/>
              <a:gd name="connsiteX0" fmla="*/ 0 w 3505108"/>
              <a:gd name="connsiteY0" fmla="*/ 6118873 h 6118879"/>
              <a:gd name="connsiteX1" fmla="*/ 0 w 3505108"/>
              <a:gd name="connsiteY1" fmla="*/ 0 h 6118879"/>
              <a:gd name="connsiteX2" fmla="*/ 3505108 w 3505108"/>
              <a:gd name="connsiteY2" fmla="*/ 6118879 h 6118879"/>
              <a:gd name="connsiteX3" fmla="*/ 0 w 3505108"/>
              <a:gd name="connsiteY3" fmla="*/ 6118873 h 6118879"/>
              <a:gd name="connsiteX0" fmla="*/ 0 w 3493205"/>
              <a:gd name="connsiteY0" fmla="*/ 6118873 h 6118882"/>
              <a:gd name="connsiteX1" fmla="*/ 0 w 3493205"/>
              <a:gd name="connsiteY1" fmla="*/ 0 h 6118882"/>
              <a:gd name="connsiteX2" fmla="*/ 3493205 w 3493205"/>
              <a:gd name="connsiteY2" fmla="*/ 6118882 h 6118882"/>
              <a:gd name="connsiteX3" fmla="*/ 0 w 3493205"/>
              <a:gd name="connsiteY3" fmla="*/ 6118873 h 6118882"/>
              <a:gd name="connsiteX0" fmla="*/ 0 w 3493205"/>
              <a:gd name="connsiteY0" fmla="*/ 6118873 h 6118882"/>
              <a:gd name="connsiteX1" fmla="*/ 0 w 3493205"/>
              <a:gd name="connsiteY1" fmla="*/ 0 h 6118882"/>
              <a:gd name="connsiteX2" fmla="*/ 3493205 w 3493205"/>
              <a:gd name="connsiteY2" fmla="*/ 6118882 h 6118882"/>
              <a:gd name="connsiteX3" fmla="*/ 0 w 3493205"/>
              <a:gd name="connsiteY3" fmla="*/ 6118873 h 6118882"/>
              <a:gd name="connsiteX0" fmla="*/ 0 w 3493205"/>
              <a:gd name="connsiteY0" fmla="*/ 6118873 h 6118882"/>
              <a:gd name="connsiteX1" fmla="*/ 0 w 3493205"/>
              <a:gd name="connsiteY1" fmla="*/ 0 h 6118882"/>
              <a:gd name="connsiteX2" fmla="*/ 3493205 w 3493205"/>
              <a:gd name="connsiteY2" fmla="*/ 6118882 h 6118882"/>
              <a:gd name="connsiteX3" fmla="*/ 0 w 3493205"/>
              <a:gd name="connsiteY3" fmla="*/ 6118873 h 6118882"/>
              <a:gd name="connsiteX0" fmla="*/ 0 w 3493205"/>
              <a:gd name="connsiteY0" fmla="*/ 6118873 h 6118882"/>
              <a:gd name="connsiteX1" fmla="*/ 0 w 3493205"/>
              <a:gd name="connsiteY1" fmla="*/ 0 h 6118882"/>
              <a:gd name="connsiteX2" fmla="*/ 3493205 w 3493205"/>
              <a:gd name="connsiteY2" fmla="*/ 6118882 h 6118882"/>
              <a:gd name="connsiteX3" fmla="*/ 0 w 3493205"/>
              <a:gd name="connsiteY3" fmla="*/ 6118873 h 6118882"/>
            </a:gdLst>
            <a:ahLst/>
            <a:cxnLst>
              <a:cxn ang="0">
                <a:pos x="connsiteX0" y="connsiteY0"/>
              </a:cxn>
              <a:cxn ang="0">
                <a:pos x="connsiteX1" y="connsiteY1"/>
              </a:cxn>
              <a:cxn ang="0">
                <a:pos x="connsiteX2" y="connsiteY2"/>
              </a:cxn>
              <a:cxn ang="0">
                <a:pos x="connsiteX3" y="connsiteY3"/>
              </a:cxn>
            </a:cxnLst>
            <a:rect l="l" t="t" r="r" b="b"/>
            <a:pathLst>
              <a:path w="3493205" h="6118882">
                <a:moveTo>
                  <a:pt x="0" y="6118873"/>
                </a:moveTo>
                <a:lnTo>
                  <a:pt x="0" y="0"/>
                </a:lnTo>
                <a:cubicBezTo>
                  <a:pt x="1159640" y="2039625"/>
                  <a:pt x="2311196" y="3964005"/>
                  <a:pt x="3493205" y="6118882"/>
                </a:cubicBezTo>
                <a:lnTo>
                  <a:pt x="0" y="6118873"/>
                </a:lnTo>
                <a:close/>
              </a:path>
            </a:pathLst>
          </a:custGeom>
          <a:solidFill>
            <a:srgbClr val="FFC000">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grpSp>
        <p:nvGrpSpPr>
          <p:cNvPr id="41" name="Group 45"/>
          <p:cNvGrpSpPr>
            <a:grpSpLocks noChangeAspect="1"/>
          </p:cNvGrpSpPr>
          <p:nvPr/>
        </p:nvGrpSpPr>
        <p:grpSpPr bwMode="auto">
          <a:xfrm rot="5400000">
            <a:off x="1444736" y="-1454090"/>
            <a:ext cx="3959177" cy="6867356"/>
            <a:chOff x="-7" y="473"/>
            <a:chExt cx="2539" cy="4404"/>
          </a:xfrm>
        </p:grpSpPr>
        <p:sp>
          <p:nvSpPr>
            <p:cNvPr id="42" name="Freeform 46"/>
            <p:cNvSpPr>
              <a:spLocks/>
            </p:cNvSpPr>
            <p:nvPr/>
          </p:nvSpPr>
          <p:spPr bwMode="auto">
            <a:xfrm>
              <a:off x="1111" y="3387"/>
              <a:ext cx="576" cy="986"/>
            </a:xfrm>
            <a:custGeom>
              <a:avLst/>
              <a:gdLst>
                <a:gd name="T0" fmla="*/ 568 w 568"/>
                <a:gd name="T1" fmla="*/ 489 h 986"/>
                <a:gd name="T2" fmla="*/ 284 w 568"/>
                <a:gd name="T3" fmla="*/ 986 h 986"/>
                <a:gd name="T4" fmla="*/ 0 w 568"/>
                <a:gd name="T5" fmla="*/ 489 h 986"/>
                <a:gd name="T6" fmla="*/ 568 w 568"/>
                <a:gd name="T7" fmla="*/ 489 h 986"/>
                <a:gd name="T8" fmla="*/ 284 w 568"/>
                <a:gd name="T9" fmla="*/ 0 h 986"/>
              </a:gdLst>
              <a:ahLst/>
              <a:cxnLst>
                <a:cxn ang="0">
                  <a:pos x="T0" y="T1"/>
                </a:cxn>
                <a:cxn ang="0">
                  <a:pos x="T2" y="T3"/>
                </a:cxn>
                <a:cxn ang="0">
                  <a:pos x="T4" y="T5"/>
                </a:cxn>
                <a:cxn ang="0">
                  <a:pos x="T6" y="T7"/>
                </a:cxn>
                <a:cxn ang="0">
                  <a:pos x="T8" y="T9"/>
                </a:cxn>
              </a:cxnLst>
              <a:rect l="0" t="0" r="r" b="b"/>
              <a:pathLst>
                <a:path w="568" h="986">
                  <a:moveTo>
                    <a:pt x="568" y="489"/>
                  </a:moveTo>
                  <a:lnTo>
                    <a:pt x="284" y="986"/>
                  </a:lnTo>
                  <a:lnTo>
                    <a:pt x="0" y="489"/>
                  </a:lnTo>
                  <a:lnTo>
                    <a:pt x="568" y="489"/>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3" name="Freeform 47"/>
            <p:cNvSpPr>
              <a:spLocks/>
            </p:cNvSpPr>
            <p:nvPr/>
          </p:nvSpPr>
          <p:spPr bwMode="auto">
            <a:xfrm>
              <a:off x="1971" y="473"/>
              <a:ext cx="561" cy="479"/>
            </a:xfrm>
            <a:custGeom>
              <a:avLst/>
              <a:gdLst>
                <a:gd name="T0" fmla="*/ 0 w 561"/>
                <a:gd name="T1" fmla="*/ 0 h 479"/>
                <a:gd name="T2" fmla="*/ 279 w 561"/>
                <a:gd name="T3" fmla="*/ 479 h 479"/>
                <a:gd name="T4" fmla="*/ 561 w 561"/>
                <a:gd name="T5" fmla="*/ 0 h 479"/>
                <a:gd name="T6" fmla="*/ 0 w 561"/>
                <a:gd name="T7" fmla="*/ 0 h 479"/>
              </a:gdLst>
              <a:ahLst/>
              <a:cxnLst>
                <a:cxn ang="0">
                  <a:pos x="T0" y="T1"/>
                </a:cxn>
                <a:cxn ang="0">
                  <a:pos x="T2" y="T3"/>
                </a:cxn>
                <a:cxn ang="0">
                  <a:pos x="T4" y="T5"/>
                </a:cxn>
                <a:cxn ang="0">
                  <a:pos x="T6" y="T7"/>
                </a:cxn>
              </a:cxnLst>
              <a:rect l="0" t="0" r="r" b="b"/>
              <a:pathLst>
                <a:path w="561" h="479">
                  <a:moveTo>
                    <a:pt x="0" y="0"/>
                  </a:moveTo>
                  <a:lnTo>
                    <a:pt x="279" y="479"/>
                  </a:lnTo>
                  <a:lnTo>
                    <a:pt x="561"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4" name="Freeform 48"/>
            <p:cNvSpPr>
              <a:spLocks/>
            </p:cNvSpPr>
            <p:nvPr/>
          </p:nvSpPr>
          <p:spPr bwMode="auto">
            <a:xfrm>
              <a:off x="1411" y="473"/>
              <a:ext cx="560" cy="479"/>
            </a:xfrm>
            <a:custGeom>
              <a:avLst/>
              <a:gdLst>
                <a:gd name="T0" fmla="*/ 0 w 560"/>
                <a:gd name="T1" fmla="*/ 0 h 479"/>
                <a:gd name="T2" fmla="*/ 279 w 560"/>
                <a:gd name="T3" fmla="*/ 479 h 479"/>
                <a:gd name="T4" fmla="*/ 560 w 560"/>
                <a:gd name="T5" fmla="*/ 0 h 479"/>
                <a:gd name="T6" fmla="*/ 0 w 560"/>
                <a:gd name="T7" fmla="*/ 0 h 479"/>
              </a:gdLst>
              <a:ahLst/>
              <a:cxnLst>
                <a:cxn ang="0">
                  <a:pos x="T0" y="T1"/>
                </a:cxn>
                <a:cxn ang="0">
                  <a:pos x="T2" y="T3"/>
                </a:cxn>
                <a:cxn ang="0">
                  <a:pos x="T4" y="T5"/>
                </a:cxn>
                <a:cxn ang="0">
                  <a:pos x="T6" y="T7"/>
                </a:cxn>
              </a:cxnLst>
              <a:rect l="0" t="0" r="r" b="b"/>
              <a:pathLst>
                <a:path w="560" h="479">
                  <a:moveTo>
                    <a:pt x="0" y="0"/>
                  </a:moveTo>
                  <a:lnTo>
                    <a:pt x="279" y="479"/>
                  </a:lnTo>
                  <a:lnTo>
                    <a:pt x="560"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5" name="Freeform 49"/>
            <p:cNvSpPr>
              <a:spLocks/>
            </p:cNvSpPr>
            <p:nvPr/>
          </p:nvSpPr>
          <p:spPr bwMode="auto">
            <a:xfrm>
              <a:off x="1128" y="952"/>
              <a:ext cx="1127" cy="1466"/>
            </a:xfrm>
            <a:custGeom>
              <a:avLst/>
              <a:gdLst>
                <a:gd name="T0" fmla="*/ 842 w 1127"/>
                <a:gd name="T1" fmla="*/ 477 h 1466"/>
                <a:gd name="T2" fmla="*/ 283 w 1127"/>
                <a:gd name="T3" fmla="*/ 477 h 1466"/>
                <a:gd name="T4" fmla="*/ 562 w 1127"/>
                <a:gd name="T5" fmla="*/ 0 h 1466"/>
                <a:gd name="T6" fmla="*/ 1127 w 1127"/>
                <a:gd name="T7" fmla="*/ 963 h 1466"/>
                <a:gd name="T8" fmla="*/ 838 w 1127"/>
                <a:gd name="T9" fmla="*/ 1466 h 1466"/>
                <a:gd name="T10" fmla="*/ 283 w 1127"/>
                <a:gd name="T11" fmla="*/ 477 h 1466"/>
                <a:gd name="T12" fmla="*/ 0 w 1127"/>
                <a:gd name="T13" fmla="*/ 0 h 1466"/>
              </a:gdLst>
              <a:ahLst/>
              <a:cxnLst>
                <a:cxn ang="0">
                  <a:pos x="T0" y="T1"/>
                </a:cxn>
                <a:cxn ang="0">
                  <a:pos x="T2" y="T3"/>
                </a:cxn>
                <a:cxn ang="0">
                  <a:pos x="T4" y="T5"/>
                </a:cxn>
                <a:cxn ang="0">
                  <a:pos x="T6" y="T7"/>
                </a:cxn>
                <a:cxn ang="0">
                  <a:pos x="T8" y="T9"/>
                </a:cxn>
                <a:cxn ang="0">
                  <a:pos x="T10" y="T11"/>
                </a:cxn>
                <a:cxn ang="0">
                  <a:pos x="T12" y="T13"/>
                </a:cxn>
              </a:cxnLst>
              <a:rect l="0" t="0" r="r" b="b"/>
              <a:pathLst>
                <a:path w="1127" h="1466">
                  <a:moveTo>
                    <a:pt x="842" y="477"/>
                  </a:moveTo>
                  <a:lnTo>
                    <a:pt x="283" y="477"/>
                  </a:lnTo>
                  <a:lnTo>
                    <a:pt x="562" y="0"/>
                  </a:lnTo>
                  <a:lnTo>
                    <a:pt x="1127" y="963"/>
                  </a:lnTo>
                  <a:lnTo>
                    <a:pt x="838" y="1466"/>
                  </a:lnTo>
                  <a:lnTo>
                    <a:pt x="283" y="477"/>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6" name="Line 50"/>
            <p:cNvSpPr>
              <a:spLocks noChangeShapeType="1"/>
            </p:cNvSpPr>
            <p:nvPr/>
          </p:nvSpPr>
          <p:spPr bwMode="auto">
            <a:xfrm flipH="1">
              <a:off x="1128" y="473"/>
              <a:ext cx="283" cy="479"/>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7" name="Line 51"/>
            <p:cNvSpPr>
              <a:spLocks noChangeShapeType="1"/>
            </p:cNvSpPr>
            <p:nvPr/>
          </p:nvSpPr>
          <p:spPr bwMode="auto">
            <a:xfrm>
              <a:off x="1128" y="952"/>
              <a:ext cx="112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8" name="Freeform 52"/>
            <p:cNvSpPr>
              <a:spLocks/>
            </p:cNvSpPr>
            <p:nvPr/>
          </p:nvSpPr>
          <p:spPr bwMode="auto">
            <a:xfrm>
              <a:off x="-7" y="952"/>
              <a:ext cx="842" cy="492"/>
            </a:xfrm>
            <a:custGeom>
              <a:avLst/>
              <a:gdLst>
                <a:gd name="T0" fmla="*/ 842 w 842"/>
                <a:gd name="T1" fmla="*/ 477 h 492"/>
                <a:gd name="T2" fmla="*/ 571 w 842"/>
                <a:gd name="T3" fmla="*/ 0 h 492"/>
                <a:gd name="T4" fmla="*/ 287 w 842"/>
                <a:gd name="T5" fmla="*/ 492 h 492"/>
                <a:gd name="T6" fmla="*/ 0 w 842"/>
                <a:gd name="T7" fmla="*/ 0 h 492"/>
              </a:gdLst>
              <a:ahLst/>
              <a:cxnLst>
                <a:cxn ang="0">
                  <a:pos x="T0" y="T1"/>
                </a:cxn>
                <a:cxn ang="0">
                  <a:pos x="T2" y="T3"/>
                </a:cxn>
                <a:cxn ang="0">
                  <a:pos x="T4" y="T5"/>
                </a:cxn>
                <a:cxn ang="0">
                  <a:pos x="T6" y="T7"/>
                </a:cxn>
              </a:cxnLst>
              <a:rect l="0" t="0" r="r" b="b"/>
              <a:pathLst>
                <a:path w="842" h="492">
                  <a:moveTo>
                    <a:pt x="842" y="477"/>
                  </a:moveTo>
                  <a:lnTo>
                    <a:pt x="571" y="0"/>
                  </a:lnTo>
                  <a:lnTo>
                    <a:pt x="287" y="492"/>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9" name="Line 53"/>
            <p:cNvSpPr>
              <a:spLocks noChangeShapeType="1"/>
            </p:cNvSpPr>
            <p:nvPr/>
          </p:nvSpPr>
          <p:spPr bwMode="auto">
            <a:xfrm>
              <a:off x="-7" y="952"/>
              <a:ext cx="571"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50" name="Freeform 54"/>
            <p:cNvSpPr>
              <a:spLocks/>
            </p:cNvSpPr>
            <p:nvPr/>
          </p:nvSpPr>
          <p:spPr bwMode="auto">
            <a:xfrm>
              <a:off x="271" y="1429"/>
              <a:ext cx="1695" cy="989"/>
            </a:xfrm>
            <a:custGeom>
              <a:avLst/>
              <a:gdLst>
                <a:gd name="T0" fmla="*/ 564 w 1695"/>
                <a:gd name="T1" fmla="*/ 0 h 989"/>
                <a:gd name="T2" fmla="*/ 0 w 1695"/>
                <a:gd name="T3" fmla="*/ 989 h 989"/>
                <a:gd name="T4" fmla="*/ 564 w 1695"/>
                <a:gd name="T5" fmla="*/ 989 h 989"/>
                <a:gd name="T6" fmla="*/ 857 w 1695"/>
                <a:gd name="T7" fmla="*/ 499 h 989"/>
                <a:gd name="T8" fmla="*/ 564 w 1695"/>
                <a:gd name="T9" fmla="*/ 0 h 989"/>
                <a:gd name="T10" fmla="*/ 1140 w 1695"/>
                <a:gd name="T11" fmla="*/ 0 h 989"/>
                <a:gd name="T12" fmla="*/ 857 w 1695"/>
                <a:gd name="T13" fmla="*/ 499 h 989"/>
                <a:gd name="T14" fmla="*/ 1420 w 1695"/>
                <a:gd name="T15" fmla="*/ 499 h 989"/>
                <a:gd name="T16" fmla="*/ 1126 w 1695"/>
                <a:gd name="T17" fmla="*/ 989 h 989"/>
                <a:gd name="T18" fmla="*/ 1695 w 1695"/>
                <a:gd name="T19" fmla="*/ 989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5" h="989">
                  <a:moveTo>
                    <a:pt x="564" y="0"/>
                  </a:moveTo>
                  <a:lnTo>
                    <a:pt x="0" y="989"/>
                  </a:lnTo>
                  <a:lnTo>
                    <a:pt x="564" y="989"/>
                  </a:lnTo>
                  <a:lnTo>
                    <a:pt x="857" y="499"/>
                  </a:lnTo>
                  <a:lnTo>
                    <a:pt x="564" y="0"/>
                  </a:lnTo>
                  <a:lnTo>
                    <a:pt x="1140" y="0"/>
                  </a:lnTo>
                  <a:lnTo>
                    <a:pt x="857" y="499"/>
                  </a:lnTo>
                  <a:lnTo>
                    <a:pt x="1420" y="499"/>
                  </a:lnTo>
                  <a:lnTo>
                    <a:pt x="1126" y="989"/>
                  </a:lnTo>
                  <a:lnTo>
                    <a:pt x="1695" y="989"/>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51" name="Line 55"/>
            <p:cNvSpPr>
              <a:spLocks noChangeShapeType="1"/>
            </p:cNvSpPr>
            <p:nvPr/>
          </p:nvSpPr>
          <p:spPr bwMode="auto">
            <a:xfrm flipH="1">
              <a:off x="-7" y="1928"/>
              <a:ext cx="1135"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52" name="Line 56"/>
            <p:cNvSpPr>
              <a:spLocks noChangeShapeType="1"/>
            </p:cNvSpPr>
            <p:nvPr/>
          </p:nvSpPr>
          <p:spPr bwMode="auto">
            <a:xfrm>
              <a:off x="551" y="192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53" name="Line 57"/>
            <p:cNvSpPr>
              <a:spLocks noChangeShapeType="1"/>
            </p:cNvSpPr>
            <p:nvPr/>
          </p:nvSpPr>
          <p:spPr bwMode="auto">
            <a:xfrm flipH="1" flipV="1">
              <a:off x="271" y="2418"/>
              <a:ext cx="840" cy="1458"/>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54" name="Line 58"/>
            <p:cNvSpPr>
              <a:spLocks noChangeShapeType="1"/>
            </p:cNvSpPr>
            <p:nvPr/>
          </p:nvSpPr>
          <p:spPr bwMode="auto">
            <a:xfrm flipH="1">
              <a:off x="551" y="241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55" name="Freeform 59"/>
            <p:cNvSpPr>
              <a:spLocks/>
            </p:cNvSpPr>
            <p:nvPr/>
          </p:nvSpPr>
          <p:spPr bwMode="auto">
            <a:xfrm>
              <a:off x="560" y="3387"/>
              <a:ext cx="835" cy="489"/>
            </a:xfrm>
            <a:custGeom>
              <a:avLst/>
              <a:gdLst>
                <a:gd name="T0" fmla="*/ 275 w 835"/>
                <a:gd name="T1" fmla="*/ 0 h 489"/>
                <a:gd name="T2" fmla="*/ 835 w 835"/>
                <a:gd name="T3" fmla="*/ 0 h 489"/>
                <a:gd name="T4" fmla="*/ 551 w 835"/>
                <a:gd name="T5" fmla="*/ 489 h 489"/>
                <a:gd name="T6" fmla="*/ 0 w 835"/>
                <a:gd name="T7" fmla="*/ 489 h 489"/>
                <a:gd name="T8" fmla="*/ 275 w 835"/>
                <a:gd name="T9" fmla="*/ 0 h 489"/>
              </a:gdLst>
              <a:ahLst/>
              <a:cxnLst>
                <a:cxn ang="0">
                  <a:pos x="T0" y="T1"/>
                </a:cxn>
                <a:cxn ang="0">
                  <a:pos x="T2" y="T3"/>
                </a:cxn>
                <a:cxn ang="0">
                  <a:pos x="T4" y="T5"/>
                </a:cxn>
                <a:cxn ang="0">
                  <a:pos x="T6" y="T7"/>
                </a:cxn>
                <a:cxn ang="0">
                  <a:pos x="T8" y="T9"/>
                </a:cxn>
              </a:cxnLst>
              <a:rect l="0" t="0" r="r" b="b"/>
              <a:pathLst>
                <a:path w="835" h="489">
                  <a:moveTo>
                    <a:pt x="275" y="0"/>
                  </a:moveTo>
                  <a:lnTo>
                    <a:pt x="835" y="0"/>
                  </a:lnTo>
                  <a:lnTo>
                    <a:pt x="551" y="489"/>
                  </a:lnTo>
                  <a:lnTo>
                    <a:pt x="0" y="489"/>
                  </a:lnTo>
                  <a:lnTo>
                    <a:pt x="275"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56" name="Line 60"/>
            <p:cNvSpPr>
              <a:spLocks noChangeShapeType="1"/>
            </p:cNvSpPr>
            <p:nvPr/>
          </p:nvSpPr>
          <p:spPr bwMode="auto">
            <a:xfrm flipH="1">
              <a:off x="-7" y="2908"/>
              <a:ext cx="558"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57" name="Line 61"/>
            <p:cNvSpPr>
              <a:spLocks noChangeShapeType="1"/>
            </p:cNvSpPr>
            <p:nvPr/>
          </p:nvSpPr>
          <p:spPr bwMode="auto">
            <a:xfrm flipH="1">
              <a:off x="835" y="2418"/>
              <a:ext cx="56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58" name="Freeform 64"/>
            <p:cNvSpPr>
              <a:spLocks/>
            </p:cNvSpPr>
            <p:nvPr/>
          </p:nvSpPr>
          <p:spPr bwMode="auto">
            <a:xfrm>
              <a:off x="1118" y="4373"/>
              <a:ext cx="565" cy="504"/>
            </a:xfrm>
            <a:custGeom>
              <a:avLst/>
              <a:gdLst>
                <a:gd name="T0" fmla="*/ 551 w 551"/>
                <a:gd name="T1" fmla="*/ 498 h 498"/>
                <a:gd name="T2" fmla="*/ 277 w 551"/>
                <a:gd name="T3" fmla="*/ 0 h 498"/>
                <a:gd name="T4" fmla="*/ 0 w 551"/>
                <a:gd name="T5" fmla="*/ 498 h 498"/>
              </a:gdLst>
              <a:ahLst/>
              <a:cxnLst>
                <a:cxn ang="0">
                  <a:pos x="T0" y="T1"/>
                </a:cxn>
                <a:cxn ang="0">
                  <a:pos x="T2" y="T3"/>
                </a:cxn>
                <a:cxn ang="0">
                  <a:pos x="T4" y="T5"/>
                </a:cxn>
              </a:cxnLst>
              <a:rect l="0" t="0" r="r" b="b"/>
              <a:pathLst>
                <a:path w="551" h="498">
                  <a:moveTo>
                    <a:pt x="551" y="498"/>
                  </a:moveTo>
                  <a:lnTo>
                    <a:pt x="277" y="0"/>
                  </a:lnTo>
                  <a:lnTo>
                    <a:pt x="0" y="498"/>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59" name="Freeform 65"/>
            <p:cNvSpPr>
              <a:spLocks/>
            </p:cNvSpPr>
            <p:nvPr/>
          </p:nvSpPr>
          <p:spPr bwMode="auto">
            <a:xfrm>
              <a:off x="1399" y="3878"/>
              <a:ext cx="561" cy="495"/>
            </a:xfrm>
            <a:custGeom>
              <a:avLst/>
              <a:gdLst>
                <a:gd name="T0" fmla="*/ 0 w 565"/>
                <a:gd name="T1" fmla="*/ 497 h 497"/>
                <a:gd name="T2" fmla="*/ 565 w 565"/>
                <a:gd name="T3" fmla="*/ 497 h 497"/>
                <a:gd name="T4" fmla="*/ 284 w 565"/>
                <a:gd name="T5" fmla="*/ 0 h 497"/>
                <a:gd name="connsiteX0" fmla="*/ 0 w 10041"/>
                <a:gd name="connsiteY0" fmla="*/ 10022 h 10022"/>
                <a:gd name="connsiteX1" fmla="*/ 10041 w 10041"/>
                <a:gd name="connsiteY1" fmla="*/ 10000 h 10022"/>
                <a:gd name="connsiteX2" fmla="*/ 5068 w 10041"/>
                <a:gd name="connsiteY2" fmla="*/ 0 h 10022"/>
                <a:gd name="connsiteX0" fmla="*/ 0 w 10021"/>
                <a:gd name="connsiteY0" fmla="*/ 10022 h 10022"/>
                <a:gd name="connsiteX1" fmla="*/ 10021 w 10021"/>
                <a:gd name="connsiteY1" fmla="*/ 10000 h 10022"/>
                <a:gd name="connsiteX2" fmla="*/ 5048 w 10021"/>
                <a:gd name="connsiteY2" fmla="*/ 0 h 10022"/>
                <a:gd name="connsiteX0" fmla="*/ 0 w 10021"/>
                <a:gd name="connsiteY0" fmla="*/ 9708 h 9708"/>
                <a:gd name="connsiteX1" fmla="*/ 10021 w 10021"/>
                <a:gd name="connsiteY1" fmla="*/ 9686 h 9708"/>
                <a:gd name="connsiteX2" fmla="*/ 5210 w 10021"/>
                <a:gd name="connsiteY2" fmla="*/ 0 h 9708"/>
                <a:gd name="connsiteX0" fmla="*/ 0 w 9919"/>
                <a:gd name="connsiteY0" fmla="*/ 9977 h 9977"/>
                <a:gd name="connsiteX1" fmla="*/ 9919 w 9919"/>
                <a:gd name="connsiteY1" fmla="*/ 9977 h 9977"/>
                <a:gd name="connsiteX2" fmla="*/ 5118 w 9919"/>
                <a:gd name="connsiteY2" fmla="*/ 0 h 9977"/>
              </a:gdLst>
              <a:ahLst/>
              <a:cxnLst>
                <a:cxn ang="0">
                  <a:pos x="connsiteX0" y="connsiteY0"/>
                </a:cxn>
                <a:cxn ang="0">
                  <a:pos x="connsiteX1" y="connsiteY1"/>
                </a:cxn>
                <a:cxn ang="0">
                  <a:pos x="connsiteX2" y="connsiteY2"/>
                </a:cxn>
              </a:cxnLst>
              <a:rect l="l" t="t" r="r" b="b"/>
              <a:pathLst>
                <a:path w="9919" h="9977">
                  <a:moveTo>
                    <a:pt x="0" y="9977"/>
                  </a:moveTo>
                  <a:lnTo>
                    <a:pt x="9919" y="9977"/>
                  </a:lnTo>
                  <a:lnTo>
                    <a:pt x="5118"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grpSp>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8673" y="296878"/>
            <a:ext cx="2056882" cy="344795"/>
          </a:xfrm>
          <a:prstGeom prst="rect">
            <a:avLst/>
          </a:prstGeom>
        </p:spPr>
      </p:pic>
      <p:sp>
        <p:nvSpPr>
          <p:cNvPr id="61" name="Trapezoid 741"/>
          <p:cNvSpPr/>
          <p:nvPr/>
        </p:nvSpPr>
        <p:spPr>
          <a:xfrm rot="9031827">
            <a:off x="3907960" y="2598139"/>
            <a:ext cx="1758110" cy="765572"/>
          </a:xfrm>
          <a:custGeom>
            <a:avLst/>
            <a:gdLst>
              <a:gd name="connsiteX0" fmla="*/ 0 w 2344147"/>
              <a:gd name="connsiteY0" fmla="*/ 1002861 h 1002861"/>
              <a:gd name="connsiteX1" fmla="*/ 568000 w 2344147"/>
              <a:gd name="connsiteY1" fmla="*/ 0 h 1002861"/>
              <a:gd name="connsiteX2" fmla="*/ 1776147 w 2344147"/>
              <a:gd name="connsiteY2" fmla="*/ 0 h 1002861"/>
              <a:gd name="connsiteX3" fmla="*/ 2344147 w 2344147"/>
              <a:gd name="connsiteY3" fmla="*/ 1002861 h 1002861"/>
              <a:gd name="connsiteX4" fmla="*/ 0 w 2344147"/>
              <a:gd name="connsiteY4" fmla="*/ 1002861 h 1002861"/>
              <a:gd name="connsiteX0" fmla="*/ 0 w 2344147"/>
              <a:gd name="connsiteY0" fmla="*/ 1020762 h 1020762"/>
              <a:gd name="connsiteX1" fmla="*/ 568000 w 2344147"/>
              <a:gd name="connsiteY1" fmla="*/ 17901 h 1020762"/>
              <a:gd name="connsiteX2" fmla="*/ 1731560 w 2344147"/>
              <a:gd name="connsiteY2" fmla="*/ 0 h 1020762"/>
              <a:gd name="connsiteX3" fmla="*/ 2344147 w 2344147"/>
              <a:gd name="connsiteY3" fmla="*/ 1020762 h 1020762"/>
              <a:gd name="connsiteX4" fmla="*/ 0 w 2344147"/>
              <a:gd name="connsiteY4" fmla="*/ 1020762 h 1020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147" h="1020762">
                <a:moveTo>
                  <a:pt x="0" y="1020762"/>
                </a:moveTo>
                <a:lnTo>
                  <a:pt x="568000" y="17901"/>
                </a:lnTo>
                <a:lnTo>
                  <a:pt x="1731560" y="0"/>
                </a:lnTo>
                <a:lnTo>
                  <a:pt x="2344147" y="1020762"/>
                </a:lnTo>
                <a:lnTo>
                  <a:pt x="0" y="1020762"/>
                </a:lnTo>
                <a:close/>
              </a:path>
            </a:pathLst>
          </a:custGeom>
          <a:gradFill flip="none" rotWithShape="1">
            <a:gsLst>
              <a:gs pos="15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62" name="Parallelogram 61"/>
          <p:cNvSpPr/>
          <p:nvPr/>
        </p:nvSpPr>
        <p:spPr>
          <a:xfrm rot="16200000">
            <a:off x="3548835" y="1604076"/>
            <a:ext cx="1319939" cy="754976"/>
          </a:xfrm>
          <a:prstGeom prst="parallelogram">
            <a:avLst>
              <a:gd name="adj" fmla="val 59615"/>
            </a:avLst>
          </a:prstGeom>
          <a:gradFill flip="none" rotWithShape="1">
            <a:gsLst>
              <a:gs pos="15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63" name="Rectangle 62"/>
          <p:cNvSpPr/>
          <p:nvPr/>
        </p:nvSpPr>
        <p:spPr>
          <a:xfrm>
            <a:off x="0" y="4158627"/>
            <a:ext cx="9144000" cy="191020"/>
          </a:xfrm>
          <a:prstGeom prst="rect">
            <a:avLst/>
          </a:prstGeom>
          <a:gradFill flip="none" rotWithShape="1">
            <a:gsLst>
              <a:gs pos="15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65" name="Text Placeholder 744"/>
          <p:cNvSpPr>
            <a:spLocks noGrp="1"/>
          </p:cNvSpPr>
          <p:nvPr>
            <p:ph type="body" sz="quarter" idx="11" hasCustomPrompt="1"/>
          </p:nvPr>
        </p:nvSpPr>
        <p:spPr>
          <a:xfrm>
            <a:off x="215507" y="4397051"/>
            <a:ext cx="6303169" cy="275490"/>
          </a:xfrm>
          <a:prstGeom prst="rect">
            <a:avLst/>
          </a:prstGeom>
        </p:spPr>
        <p:txBody>
          <a:bodyPr/>
          <a:lstStyle>
            <a:lvl1pPr>
              <a:defRPr sz="1800" baseline="0">
                <a:solidFill>
                  <a:schemeClr val="tx2"/>
                </a:solidFill>
                <a:latin typeface="Arial" panose="020B0604020202020204" pitchFamily="34" charset="0"/>
                <a:cs typeface="Arial" panose="020B0604020202020204" pitchFamily="34" charset="0"/>
              </a:defRPr>
            </a:lvl1pPr>
          </a:lstStyle>
          <a:p>
            <a:pPr lvl="0"/>
            <a:r>
              <a:rPr lang="en-US" dirty="0"/>
              <a:t>Presenter Name</a:t>
            </a:r>
          </a:p>
        </p:txBody>
      </p:sp>
      <p:sp>
        <p:nvSpPr>
          <p:cNvPr id="67" name="Text Placeholder 744"/>
          <p:cNvSpPr>
            <a:spLocks noGrp="1"/>
          </p:cNvSpPr>
          <p:nvPr>
            <p:ph type="body" sz="quarter" idx="13" hasCustomPrompt="1"/>
          </p:nvPr>
        </p:nvSpPr>
        <p:spPr>
          <a:xfrm>
            <a:off x="215507" y="3235070"/>
            <a:ext cx="6303169" cy="357480"/>
          </a:xfrm>
          <a:prstGeom prst="rect">
            <a:avLst/>
          </a:prstGeom>
        </p:spPr>
        <p:txBody>
          <a:bodyPr anchor="b" anchorCtr="0"/>
          <a:lstStyle>
            <a:lvl1pPr>
              <a:defRPr lang="en-US" sz="1500" kern="1200" baseline="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685800" rtl="0" eaLnBrk="1" latinLnBrk="0" hangingPunct="1">
              <a:lnSpc>
                <a:spcPct val="90000"/>
              </a:lnSpc>
              <a:spcBef>
                <a:spcPts val="750"/>
              </a:spcBef>
              <a:buFont typeface="Arial" panose="020B0604020202020204" pitchFamily="34" charset="0"/>
              <a:buNone/>
            </a:pPr>
            <a:r>
              <a:rPr lang="en-US" dirty="0"/>
              <a:t>Subtitle</a:t>
            </a:r>
          </a:p>
        </p:txBody>
      </p:sp>
      <p:sp>
        <p:nvSpPr>
          <p:cNvPr id="68" name="Text Placeholder 744"/>
          <p:cNvSpPr>
            <a:spLocks noGrp="1"/>
          </p:cNvSpPr>
          <p:nvPr>
            <p:ph type="body" sz="quarter" idx="14" hasCustomPrompt="1"/>
          </p:nvPr>
        </p:nvSpPr>
        <p:spPr>
          <a:xfrm>
            <a:off x="215507" y="4687833"/>
            <a:ext cx="6303169" cy="275490"/>
          </a:xfrm>
          <a:prstGeom prst="rect">
            <a:avLst/>
          </a:prstGeom>
        </p:spPr>
        <p:txBody>
          <a:bodyPr/>
          <a:lstStyle>
            <a:lvl1pPr>
              <a:defRPr sz="1500" baseline="0">
                <a:solidFill>
                  <a:schemeClr val="bg2">
                    <a:lumMod val="75000"/>
                  </a:schemeClr>
                </a:solidFill>
                <a:latin typeface="Arial" panose="020B0604020202020204" pitchFamily="34" charset="0"/>
                <a:cs typeface="Arial" panose="020B0604020202020204" pitchFamily="34" charset="0"/>
              </a:defRPr>
            </a:lvl1pPr>
          </a:lstStyle>
          <a:p>
            <a:pPr lvl="0"/>
            <a:r>
              <a:rPr lang="en-US" dirty="0"/>
              <a:t>Presenter Title/Role</a:t>
            </a:r>
          </a:p>
        </p:txBody>
      </p:sp>
      <p:sp>
        <p:nvSpPr>
          <p:cNvPr id="69" name="Freeform 68"/>
          <p:cNvSpPr/>
          <p:nvPr/>
        </p:nvSpPr>
        <p:spPr>
          <a:xfrm>
            <a:off x="-1389" y="3299458"/>
            <a:ext cx="216893" cy="253424"/>
          </a:xfrm>
          <a:custGeom>
            <a:avLst/>
            <a:gdLst>
              <a:gd name="connsiteX0" fmla="*/ 0 w 971550"/>
              <a:gd name="connsiteY0" fmla="*/ 0 h 1152525"/>
              <a:gd name="connsiteX1" fmla="*/ 0 w 971550"/>
              <a:gd name="connsiteY1" fmla="*/ 1152525 h 1152525"/>
              <a:gd name="connsiteX2" fmla="*/ 971550 w 971550"/>
              <a:gd name="connsiteY2" fmla="*/ 581025 h 1152525"/>
              <a:gd name="connsiteX3" fmla="*/ 0 w 971550"/>
              <a:gd name="connsiteY3" fmla="*/ 0 h 1152525"/>
            </a:gdLst>
            <a:ahLst/>
            <a:cxnLst>
              <a:cxn ang="0">
                <a:pos x="connsiteX0" y="connsiteY0"/>
              </a:cxn>
              <a:cxn ang="0">
                <a:pos x="connsiteX1" y="connsiteY1"/>
              </a:cxn>
              <a:cxn ang="0">
                <a:pos x="connsiteX2" y="connsiteY2"/>
              </a:cxn>
              <a:cxn ang="0">
                <a:pos x="connsiteX3" y="connsiteY3"/>
              </a:cxn>
            </a:cxnLst>
            <a:rect l="l" t="t" r="r" b="b"/>
            <a:pathLst>
              <a:path w="971550" h="1152525">
                <a:moveTo>
                  <a:pt x="0" y="0"/>
                </a:moveTo>
                <a:lnTo>
                  <a:pt x="0" y="1152525"/>
                </a:lnTo>
                <a:lnTo>
                  <a:pt x="971550" y="581025"/>
                </a:lnTo>
                <a:lnTo>
                  <a:pt x="0" y="0"/>
                </a:lnTo>
                <a:close/>
              </a:path>
            </a:pathLst>
          </a:custGeom>
          <a:gradFill flip="none" rotWithShape="1">
            <a:gsLst>
              <a:gs pos="15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36" name="Text Placeholder 744">
            <a:extLst>
              <a:ext uri="{FF2B5EF4-FFF2-40B4-BE49-F238E27FC236}">
                <a16:creationId xmlns:a16="http://schemas.microsoft.com/office/drawing/2014/main" id="{FAF507E3-12D2-4772-AFCE-1BA17ACEB538}"/>
              </a:ext>
            </a:extLst>
          </p:cNvPr>
          <p:cNvSpPr>
            <a:spLocks noGrp="1"/>
          </p:cNvSpPr>
          <p:nvPr>
            <p:ph type="body" sz="quarter" idx="10" hasCustomPrompt="1"/>
          </p:nvPr>
        </p:nvSpPr>
        <p:spPr>
          <a:xfrm>
            <a:off x="215504" y="3614502"/>
            <a:ext cx="6303169" cy="418385"/>
          </a:xfrm>
          <a:prstGeom prst="rect">
            <a:avLst/>
          </a:prstGeom>
        </p:spPr>
        <p:txBody>
          <a:bodyPr anchor="b" anchorCtr="0"/>
          <a:lstStyle>
            <a:lvl1pPr>
              <a:defRPr sz="2400">
                <a:latin typeface="Arial" panose="020B0604020202020204" pitchFamily="34" charset="0"/>
                <a:cs typeface="Arial" panose="020B0604020202020204" pitchFamily="34" charset="0"/>
              </a:defRPr>
            </a:lvl1pPr>
          </a:lstStyle>
          <a:p>
            <a:pPr lvl="0"/>
            <a:r>
              <a:rPr lang="en-US" dirty="0"/>
              <a:t>Presentation Title</a:t>
            </a:r>
          </a:p>
        </p:txBody>
      </p:sp>
    </p:spTree>
    <p:extLst>
      <p:ext uri="{BB962C8B-B14F-4D97-AF65-F5344CB8AC3E}">
        <p14:creationId xmlns:p14="http://schemas.microsoft.com/office/powerpoint/2010/main" val="232381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5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75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tmplLst>
          <p:tmpl lvl="1">
            <p:tnLst>
              <p:par>
                <p:cTn presetID="10" presetClass="entr" presetSubtype="0" fill="hold" nodeType="withEffect">
                  <p:stCondLst>
                    <p:cond delay="1750"/>
                  </p:stCondLst>
                  <p:childTnLst>
                    <p:set>
                      <p:cBhvr>
                        <p:cTn dur="1" fill="hold">
                          <p:stCondLst>
                            <p:cond delay="0"/>
                          </p:stCondLst>
                        </p:cTn>
                        <p:tgtEl>
                          <p:spTgt spid="36"/>
                        </p:tgtEl>
                        <p:attrNameLst>
                          <p:attrName>style.visibility</p:attrName>
                        </p:attrNameLst>
                      </p:cBhvr>
                      <p:to>
                        <p:strVal val="visible"/>
                      </p:to>
                    </p:set>
                    <p:animEffect transition="in" filter="fade">
                      <p:cBhvr>
                        <p:cTn dur="750"/>
                        <p:tgtEl>
                          <p:spTgt spid="36"/>
                        </p:tgtEl>
                      </p:cBhvr>
                    </p:animEffect>
                  </p:childTnLst>
                </p:cTn>
              </p:par>
            </p:tnLst>
          </p:tmpl>
        </p:tmplLst>
      </p:bldP>
    </p:bldLst>
  </p:timing>
  <p:extLst mod="1">
    <p:ext uri="{DCECCB84-F9BA-43D5-87BE-67443E8EF086}">
      <p15:sldGuideLst xmlns:p15="http://schemas.microsoft.com/office/powerpoint/2012/main">
        <p15:guide id="1" orient="horz" pos="166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Empty Slide w. Title">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190500" y="65487"/>
            <a:ext cx="7507288" cy="410765"/>
          </a:xfrm>
          <a:prstGeom prst="rect">
            <a:avLst/>
          </a:prstGeom>
        </p:spPr>
        <p:txBody>
          <a:bodyPr lIns="0" tIns="91440" rIns="0" bIns="0" anchor="ctr" anchorCtr="0"/>
          <a:lstStyle>
            <a:lvl1pPr>
              <a:defRPr sz="2100">
                <a:latin typeface="Arial" panose="020B0604020202020204" pitchFamily="34" charset="0"/>
                <a:cs typeface="Arial" panose="020B0604020202020204" pitchFamily="34" charset="0"/>
              </a:defRPr>
            </a:lvl1pPr>
          </a:lstStyle>
          <a:p>
            <a:pPr lvl="0"/>
            <a:r>
              <a:rPr lang="en-US" dirty="0"/>
              <a:t>Slide Title</a:t>
            </a:r>
          </a:p>
        </p:txBody>
      </p:sp>
    </p:spTree>
    <p:extLst>
      <p:ext uri="{BB962C8B-B14F-4D97-AF65-F5344CB8AC3E}">
        <p14:creationId xmlns:p14="http://schemas.microsoft.com/office/powerpoint/2010/main" val="2304902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ulletList_Arrow">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190500" y="65487"/>
            <a:ext cx="7507288" cy="410765"/>
          </a:xfrm>
          <a:prstGeom prst="rect">
            <a:avLst/>
          </a:prstGeom>
        </p:spPr>
        <p:txBody>
          <a:bodyPr lIns="0" tIns="91440" rIns="0" bIns="0" anchor="ctr" anchorCtr="0"/>
          <a:lstStyle>
            <a:lvl1pPr>
              <a:defRPr sz="2100">
                <a:latin typeface="Arial" panose="020B0604020202020204" pitchFamily="34" charset="0"/>
                <a:cs typeface="Arial" panose="020B0604020202020204" pitchFamily="34" charset="0"/>
              </a:defRPr>
            </a:lvl1pPr>
          </a:lstStyle>
          <a:p>
            <a:pPr lvl="0"/>
            <a:r>
              <a:rPr lang="en-US" dirty="0"/>
              <a:t>Slide Title</a:t>
            </a:r>
          </a:p>
        </p:txBody>
      </p:sp>
      <p:sp>
        <p:nvSpPr>
          <p:cNvPr id="4" name="Textplatzhalter 3">
            <a:extLst>
              <a:ext uri="{FF2B5EF4-FFF2-40B4-BE49-F238E27FC236}">
                <a16:creationId xmlns:a16="http://schemas.microsoft.com/office/drawing/2014/main" id="{E7095412-5E04-4BE6-8D5A-11763B5E7F95}"/>
              </a:ext>
            </a:extLst>
          </p:cNvPr>
          <p:cNvSpPr>
            <a:spLocks noGrp="1"/>
          </p:cNvSpPr>
          <p:nvPr>
            <p:ph type="body" sz="quarter" idx="11"/>
          </p:nvPr>
        </p:nvSpPr>
        <p:spPr>
          <a:xfrm>
            <a:off x="190500" y="1061049"/>
            <a:ext cx="8705850" cy="3752648"/>
          </a:xfrm>
          <a:prstGeom prst="rect">
            <a:avLst/>
          </a:prstGeom>
        </p:spPr>
        <p:txBody>
          <a:bodyPr/>
          <a:lstStyle>
            <a:lvl1pPr marL="401241" indent="-401241" algn="l" defTabSz="685800" rtl="0" eaLnBrk="1" latinLnBrk="0" hangingPunct="1">
              <a:buClr>
                <a:srgbClr val="FFC000"/>
              </a:buClr>
              <a:buFont typeface="Arial" panose="020B0604020202020204" pitchFamily="34" charset="0"/>
              <a:buChar char="►"/>
              <a:defRPr lang="de-DE" sz="1800" b="0" kern="1200" dirty="0" smtClean="0">
                <a:solidFill>
                  <a:schemeClr val="tx1"/>
                </a:solidFill>
                <a:latin typeface="Arial" panose="020B0604020202020204" pitchFamily="34" charset="0"/>
                <a:ea typeface="Artifakt Element" panose="020B0503050000020004" pitchFamily="34" charset="0"/>
                <a:cs typeface="Arial" panose="020B0604020202020204" pitchFamily="34" charset="0"/>
              </a:defRPr>
            </a:lvl1pPr>
            <a:lvl2pPr marL="672704" indent="-401241" algn="l" defTabSz="685800" rtl="0" eaLnBrk="1" latinLnBrk="0" hangingPunct="1">
              <a:buClr>
                <a:srgbClr val="FFC000"/>
              </a:buClr>
              <a:buFont typeface="Arial" panose="020B0604020202020204" pitchFamily="34" charset="0"/>
              <a:buChar char="►"/>
              <a:defRPr lang="de-DE" sz="1500" b="0" kern="1200" dirty="0" smtClean="0">
                <a:solidFill>
                  <a:schemeClr val="tx1"/>
                </a:solidFill>
                <a:latin typeface="Arial" panose="020B0604020202020204" pitchFamily="34" charset="0"/>
                <a:ea typeface="Artifakt Element" panose="020B0503050000020004" pitchFamily="34" charset="0"/>
                <a:cs typeface="Arial" panose="020B0604020202020204" pitchFamily="34" charset="0"/>
              </a:defRPr>
            </a:lvl2pPr>
            <a:lvl3pPr marL="944166" indent="-407194">
              <a:buClr>
                <a:srgbClr val="FFC000"/>
              </a:buClr>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3pPr>
            <a:lvl4pPr marL="1200150" indent="-171450">
              <a:buClr>
                <a:schemeClr val="accent5"/>
              </a:buClr>
              <a:buFont typeface="Wingdings 3" panose="05040102010807070707" pitchFamily="18" charset="2"/>
              <a:buChar char=""/>
              <a:defRPr sz="1350">
                <a:latin typeface="Arial" panose="020B0604020202020204" pitchFamily="34" charset="0"/>
                <a:cs typeface="Arial" panose="020B0604020202020204" pitchFamily="34" charset="0"/>
              </a:defRPr>
            </a:lvl4pPr>
            <a:lvl5pPr>
              <a:defRPr sz="135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8621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sk - Solution - Requirements">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190500" y="65487"/>
            <a:ext cx="7507288" cy="410765"/>
          </a:xfrm>
          <a:prstGeom prst="rect">
            <a:avLst/>
          </a:prstGeom>
        </p:spPr>
        <p:txBody>
          <a:bodyPr lIns="0" tIns="91440" rIns="0" bIns="0" anchor="ctr" anchorCtr="0"/>
          <a:lstStyle>
            <a:lvl1pPr>
              <a:defRPr sz="2100">
                <a:latin typeface="Arial" panose="020B0604020202020204" pitchFamily="34" charset="0"/>
                <a:cs typeface="Arial" panose="020B0604020202020204" pitchFamily="34" charset="0"/>
              </a:defRPr>
            </a:lvl1pPr>
          </a:lstStyle>
          <a:p>
            <a:pPr lvl="0"/>
            <a:r>
              <a:rPr lang="en-US" dirty="0"/>
              <a:t>Slide Title</a:t>
            </a:r>
          </a:p>
        </p:txBody>
      </p:sp>
      <p:sp>
        <p:nvSpPr>
          <p:cNvPr id="4" name="Textplatzhalter 3">
            <a:extLst>
              <a:ext uri="{FF2B5EF4-FFF2-40B4-BE49-F238E27FC236}">
                <a16:creationId xmlns:a16="http://schemas.microsoft.com/office/drawing/2014/main" id="{E7095412-5E04-4BE6-8D5A-11763B5E7F95}"/>
              </a:ext>
            </a:extLst>
          </p:cNvPr>
          <p:cNvSpPr>
            <a:spLocks noGrp="1"/>
          </p:cNvSpPr>
          <p:nvPr>
            <p:ph type="body" sz="quarter" idx="11" hasCustomPrompt="1"/>
          </p:nvPr>
        </p:nvSpPr>
        <p:spPr>
          <a:xfrm>
            <a:off x="190500" y="1061049"/>
            <a:ext cx="8705850" cy="3752648"/>
          </a:xfrm>
          <a:prstGeom prst="rect">
            <a:avLst/>
          </a:prstGeom>
        </p:spPr>
        <p:txBody>
          <a:bodyPr/>
          <a:lstStyle>
            <a:lvl1pPr marL="401241" indent="-401241" algn="l" defTabSz="685800" rtl="0" eaLnBrk="1" latinLnBrk="0" hangingPunct="1">
              <a:buClr>
                <a:srgbClr val="FFC000"/>
              </a:buClr>
              <a:buFont typeface="Arial" panose="020B0604020202020204" pitchFamily="34" charset="0"/>
              <a:buChar char="►"/>
              <a:defRPr lang="de-DE" sz="1800" b="0" kern="1200" dirty="0" smtClean="0">
                <a:solidFill>
                  <a:schemeClr val="tx1"/>
                </a:solidFill>
                <a:latin typeface="Arial" panose="020B0604020202020204" pitchFamily="34" charset="0"/>
                <a:ea typeface="Artifakt Element" panose="020B0503050000020004" pitchFamily="34" charset="0"/>
                <a:cs typeface="Arial" panose="020B0604020202020204" pitchFamily="34" charset="0"/>
              </a:defRPr>
            </a:lvl1pPr>
            <a:lvl2pPr marL="672704" indent="-401241" algn="l" defTabSz="685800" rtl="0" eaLnBrk="1" latinLnBrk="0" hangingPunct="1">
              <a:buClr>
                <a:srgbClr val="FFC000"/>
              </a:buClr>
              <a:buFont typeface="Arial" panose="020B0604020202020204" pitchFamily="34" charset="0"/>
              <a:buChar char="►"/>
              <a:defRPr lang="de-DE" sz="1500" b="0" kern="1200" dirty="0" smtClean="0">
                <a:solidFill>
                  <a:schemeClr val="tx1"/>
                </a:solidFill>
                <a:latin typeface="Arial" panose="020B0604020202020204" pitchFamily="34" charset="0"/>
                <a:ea typeface="Artifakt Element" panose="020B0503050000020004" pitchFamily="34" charset="0"/>
                <a:cs typeface="Arial" panose="020B0604020202020204" pitchFamily="34" charset="0"/>
              </a:defRPr>
            </a:lvl2pPr>
            <a:lvl3pPr marL="944166" indent="-407194">
              <a:buClr>
                <a:srgbClr val="FFC000"/>
              </a:buClr>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3pPr>
            <a:lvl4pPr marL="1200150" indent="-171450">
              <a:buClr>
                <a:schemeClr val="accent5"/>
              </a:buClr>
              <a:buFont typeface="Wingdings 3" panose="05040102010807070707" pitchFamily="18" charset="2"/>
              <a:buChar char=""/>
              <a:defRPr sz="1350">
                <a:latin typeface="Arial" panose="020B0604020202020204" pitchFamily="34" charset="0"/>
                <a:cs typeface="Arial" panose="020B0604020202020204" pitchFamily="34" charset="0"/>
              </a:defRPr>
            </a:lvl4pPr>
            <a:lvl5pPr>
              <a:defRPr sz="1350">
                <a:latin typeface="Arial" panose="020B0604020202020204" pitchFamily="34" charset="0"/>
                <a:cs typeface="Arial" panose="020B0604020202020204" pitchFamily="34" charset="0"/>
              </a:defRPr>
            </a:lvl5pPr>
          </a:lstStyle>
          <a:p>
            <a:pPr lvl="0"/>
            <a:r>
              <a:rPr lang="en-US" dirty="0"/>
              <a:t>Task/Issue</a:t>
            </a:r>
          </a:p>
          <a:p>
            <a:pPr lvl="1"/>
            <a:r>
              <a:rPr lang="en-US" dirty="0"/>
              <a:t>Short description</a:t>
            </a:r>
          </a:p>
          <a:p>
            <a:pPr lvl="1"/>
            <a:endParaRPr lang="en-US" dirty="0"/>
          </a:p>
          <a:p>
            <a:pPr lvl="0"/>
            <a:r>
              <a:rPr lang="en-US" dirty="0"/>
              <a:t>Solution</a:t>
            </a:r>
          </a:p>
          <a:p>
            <a:pPr lvl="1"/>
            <a:r>
              <a:rPr lang="en-US" dirty="0"/>
              <a:t>Describe in short…</a:t>
            </a:r>
          </a:p>
          <a:p>
            <a:pPr lvl="2"/>
            <a:endParaRPr lang="en-US" dirty="0"/>
          </a:p>
          <a:p>
            <a:pPr lvl="0"/>
            <a:r>
              <a:rPr lang="en-US" dirty="0"/>
              <a:t>Requirements</a:t>
            </a:r>
          </a:p>
          <a:p>
            <a:pPr lvl="1"/>
            <a:r>
              <a:rPr lang="en-US" dirty="0"/>
              <a:t>List all needs, like version </a:t>
            </a:r>
            <a:r>
              <a:rPr lang="en-US" dirty="0" err="1"/>
              <a:t>etc</a:t>
            </a:r>
            <a:r>
              <a:rPr lang="en-US" dirty="0"/>
              <a:t>…</a:t>
            </a:r>
          </a:p>
        </p:txBody>
      </p:sp>
    </p:spTree>
    <p:extLst>
      <p:ext uri="{BB962C8B-B14F-4D97-AF65-F5344CB8AC3E}">
        <p14:creationId xmlns:p14="http://schemas.microsoft.com/office/powerpoint/2010/main" val="392226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ulletList_Dot_5-Levels">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190500" y="65487"/>
            <a:ext cx="7507288" cy="410765"/>
          </a:xfrm>
          <a:prstGeom prst="rect">
            <a:avLst/>
          </a:prstGeom>
        </p:spPr>
        <p:txBody>
          <a:bodyPr lIns="0" tIns="91440" rIns="0" bIns="0" anchor="ctr" anchorCtr="0"/>
          <a:lstStyle>
            <a:lvl1pPr>
              <a:defRPr sz="2100">
                <a:latin typeface="Arial" panose="020B0604020202020204" pitchFamily="34" charset="0"/>
                <a:cs typeface="Arial" panose="020B0604020202020204" pitchFamily="34" charset="0"/>
              </a:defRPr>
            </a:lvl1pPr>
          </a:lstStyle>
          <a:p>
            <a:pPr lvl="0"/>
            <a:r>
              <a:rPr lang="en-US" dirty="0"/>
              <a:t>Slide Title</a:t>
            </a:r>
          </a:p>
        </p:txBody>
      </p:sp>
      <p:sp>
        <p:nvSpPr>
          <p:cNvPr id="4" name="Textplatzhalter 3">
            <a:extLst>
              <a:ext uri="{FF2B5EF4-FFF2-40B4-BE49-F238E27FC236}">
                <a16:creationId xmlns:a16="http://schemas.microsoft.com/office/drawing/2014/main" id="{E7095412-5E04-4BE6-8D5A-11763B5E7F95}"/>
              </a:ext>
            </a:extLst>
          </p:cNvPr>
          <p:cNvSpPr>
            <a:spLocks noGrp="1"/>
          </p:cNvSpPr>
          <p:nvPr>
            <p:ph type="body" sz="quarter" idx="11"/>
          </p:nvPr>
        </p:nvSpPr>
        <p:spPr>
          <a:xfrm>
            <a:off x="190500" y="1061049"/>
            <a:ext cx="8705850" cy="3752648"/>
          </a:xfrm>
          <a:prstGeom prst="rect">
            <a:avLst/>
          </a:prstGeom>
        </p:spPr>
        <p:txBody>
          <a:bodyPr/>
          <a:lstStyle>
            <a:lvl1pPr marL="342900" indent="-342900">
              <a:buClr>
                <a:srgbClr val="FFC000"/>
              </a:buClr>
              <a:buFont typeface="Wingdings" panose="05000000000000000000" pitchFamily="2" charset="2"/>
              <a:buChar char="§"/>
              <a:defRPr sz="2100">
                <a:latin typeface="Arial" panose="020B0604020202020204" pitchFamily="34" charset="0"/>
                <a:cs typeface="Arial" panose="020B0604020202020204" pitchFamily="34" charset="0"/>
              </a:defRPr>
            </a:lvl1pPr>
            <a:lvl2pPr marL="600075" indent="-257175">
              <a:buClr>
                <a:srgbClr val="FFC000"/>
              </a:buClr>
              <a:buFont typeface="Wingdings" panose="05000000000000000000" pitchFamily="2" charset="2"/>
              <a:buChar char="§"/>
              <a:defRPr sz="1800">
                <a:latin typeface="Arial" panose="020B0604020202020204" pitchFamily="34" charset="0"/>
                <a:cs typeface="Arial" panose="020B0604020202020204" pitchFamily="34" charset="0"/>
              </a:defRPr>
            </a:lvl2pPr>
            <a:lvl3pPr marL="857250" indent="-171450">
              <a:buClr>
                <a:srgbClr val="FFC000"/>
              </a:buClr>
              <a:buFont typeface="Wingdings" panose="05000000000000000000" pitchFamily="2" charset="2"/>
              <a:buChar char="§"/>
              <a:defRPr sz="1500">
                <a:latin typeface="Arial" panose="020B0604020202020204" pitchFamily="34" charset="0"/>
                <a:cs typeface="Arial" panose="020B0604020202020204" pitchFamily="34" charset="0"/>
              </a:defRPr>
            </a:lvl3pPr>
            <a:lvl4pPr marL="1200150" indent="-171450">
              <a:buClr>
                <a:srgbClr val="FFC000"/>
              </a:buClr>
              <a:buFont typeface="Wingdings" panose="05000000000000000000" pitchFamily="2" charset="2"/>
              <a:buChar char="§"/>
              <a:defRPr sz="1350">
                <a:latin typeface="Arial" panose="020B0604020202020204" pitchFamily="34" charset="0"/>
                <a:cs typeface="Arial" panose="020B0604020202020204" pitchFamily="34" charset="0"/>
              </a:defRPr>
            </a:lvl4pPr>
            <a:lvl5pPr marL="1543050" indent="-171450">
              <a:buClr>
                <a:srgbClr val="FFC000"/>
              </a:buClr>
              <a:buFont typeface="Wingdings" panose="05000000000000000000" pitchFamily="2" charset="2"/>
              <a:buChar char="§"/>
              <a:defRPr sz="135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910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List_Dot_2x">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190500" y="65487"/>
            <a:ext cx="7507288" cy="410765"/>
          </a:xfrm>
          <a:prstGeom prst="rect">
            <a:avLst/>
          </a:prstGeom>
        </p:spPr>
        <p:txBody>
          <a:bodyPr lIns="0" tIns="91440" rIns="0" bIns="0" anchor="ctr" anchorCtr="0"/>
          <a:lstStyle>
            <a:lvl1pPr>
              <a:defRPr sz="2100">
                <a:latin typeface="Arial" panose="020B0604020202020204" pitchFamily="34" charset="0"/>
                <a:cs typeface="Arial" panose="020B0604020202020204" pitchFamily="34" charset="0"/>
              </a:defRPr>
            </a:lvl1pPr>
          </a:lstStyle>
          <a:p>
            <a:pPr lvl="0"/>
            <a:r>
              <a:rPr lang="en-US" dirty="0"/>
              <a:t>Slide Title</a:t>
            </a:r>
          </a:p>
        </p:txBody>
      </p:sp>
      <p:sp>
        <p:nvSpPr>
          <p:cNvPr id="4" name="Textplatzhalter 3">
            <a:extLst>
              <a:ext uri="{FF2B5EF4-FFF2-40B4-BE49-F238E27FC236}">
                <a16:creationId xmlns:a16="http://schemas.microsoft.com/office/drawing/2014/main" id="{E7095412-5E04-4BE6-8D5A-11763B5E7F95}"/>
              </a:ext>
            </a:extLst>
          </p:cNvPr>
          <p:cNvSpPr>
            <a:spLocks noGrp="1"/>
          </p:cNvSpPr>
          <p:nvPr>
            <p:ph type="body" sz="quarter" idx="11"/>
          </p:nvPr>
        </p:nvSpPr>
        <p:spPr>
          <a:xfrm>
            <a:off x="190502" y="1061049"/>
            <a:ext cx="4377187" cy="3752648"/>
          </a:xfrm>
          <a:prstGeom prst="rect">
            <a:avLst/>
          </a:prstGeom>
        </p:spPr>
        <p:txBody>
          <a:bodyPr/>
          <a:lstStyle>
            <a:lvl1pPr marL="342900" indent="-342900">
              <a:buClr>
                <a:srgbClr val="FFC000"/>
              </a:buClr>
              <a:buFont typeface="Wingdings" panose="05000000000000000000" pitchFamily="2" charset="2"/>
              <a:buChar char="§"/>
              <a:defRPr sz="2100">
                <a:latin typeface="Arial" panose="020B0604020202020204" pitchFamily="34" charset="0"/>
                <a:cs typeface="Arial" panose="020B0604020202020204" pitchFamily="34" charset="0"/>
              </a:defRPr>
            </a:lvl1pPr>
            <a:lvl2pPr marL="600075" indent="-257175">
              <a:buClr>
                <a:srgbClr val="FFC000"/>
              </a:buClr>
              <a:buFont typeface="Wingdings" panose="05000000000000000000" pitchFamily="2" charset="2"/>
              <a:buChar char="§"/>
              <a:defRPr sz="1800">
                <a:latin typeface="Arial" panose="020B0604020202020204" pitchFamily="34" charset="0"/>
                <a:cs typeface="Arial" panose="020B0604020202020204" pitchFamily="34" charset="0"/>
              </a:defRPr>
            </a:lvl2pPr>
            <a:lvl3pPr marL="857250" indent="-171450">
              <a:buClr>
                <a:srgbClr val="FFC000"/>
              </a:buClr>
              <a:buFont typeface="Wingdings" panose="05000000000000000000" pitchFamily="2" charset="2"/>
              <a:buChar char="§"/>
              <a:defRPr sz="1500">
                <a:latin typeface="Arial" panose="020B0604020202020204" pitchFamily="34" charset="0"/>
                <a:cs typeface="Arial" panose="020B0604020202020204" pitchFamily="34" charset="0"/>
              </a:defRPr>
            </a:lvl3pPr>
            <a:lvl4pPr marL="1200150" indent="-171450">
              <a:buClr>
                <a:srgbClr val="FFC000"/>
              </a:buClr>
              <a:buFont typeface="Wingdings" panose="05000000000000000000" pitchFamily="2" charset="2"/>
              <a:buChar char="§"/>
              <a:defRPr sz="1350">
                <a:latin typeface="Arial" panose="020B0604020202020204" pitchFamily="34" charset="0"/>
                <a:cs typeface="Arial" panose="020B0604020202020204" pitchFamily="34" charset="0"/>
              </a:defRPr>
            </a:lvl4pPr>
            <a:lvl5pPr marL="1543050" indent="-171450">
              <a:buClr>
                <a:srgbClr val="FFC000"/>
              </a:buClr>
              <a:buFont typeface="Wingdings" panose="05000000000000000000" pitchFamily="2" charset="2"/>
              <a:buChar char="§"/>
              <a:defRPr sz="135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platzhalter 3">
            <a:extLst>
              <a:ext uri="{FF2B5EF4-FFF2-40B4-BE49-F238E27FC236}">
                <a16:creationId xmlns:a16="http://schemas.microsoft.com/office/drawing/2014/main" id="{1E9D14CF-E68D-408A-B3AF-52D9EFF23936}"/>
              </a:ext>
            </a:extLst>
          </p:cNvPr>
          <p:cNvSpPr>
            <a:spLocks noGrp="1"/>
          </p:cNvSpPr>
          <p:nvPr>
            <p:ph type="body" sz="quarter" idx="12"/>
          </p:nvPr>
        </p:nvSpPr>
        <p:spPr>
          <a:xfrm>
            <a:off x="4567689" y="1061048"/>
            <a:ext cx="4377187" cy="3752648"/>
          </a:xfrm>
          <a:prstGeom prst="rect">
            <a:avLst/>
          </a:prstGeom>
        </p:spPr>
        <p:txBody>
          <a:bodyPr/>
          <a:lstStyle>
            <a:lvl1pPr marL="342900" indent="-342900">
              <a:buClr>
                <a:srgbClr val="FFC000"/>
              </a:buClr>
              <a:buFont typeface="Wingdings" panose="05000000000000000000" pitchFamily="2" charset="2"/>
              <a:buChar char="§"/>
              <a:defRPr sz="2100">
                <a:latin typeface="Arial" panose="020B0604020202020204" pitchFamily="34" charset="0"/>
                <a:cs typeface="Arial" panose="020B0604020202020204" pitchFamily="34" charset="0"/>
              </a:defRPr>
            </a:lvl1pPr>
            <a:lvl2pPr marL="600075" indent="-257175">
              <a:buClr>
                <a:srgbClr val="FFC000"/>
              </a:buClr>
              <a:buFont typeface="Wingdings" panose="05000000000000000000" pitchFamily="2" charset="2"/>
              <a:buChar char="§"/>
              <a:defRPr sz="1800">
                <a:latin typeface="Arial" panose="020B0604020202020204" pitchFamily="34" charset="0"/>
                <a:cs typeface="Arial" panose="020B0604020202020204" pitchFamily="34" charset="0"/>
              </a:defRPr>
            </a:lvl2pPr>
            <a:lvl3pPr marL="857250" indent="-171450">
              <a:buClr>
                <a:srgbClr val="FFC000"/>
              </a:buClr>
              <a:buFont typeface="Wingdings" panose="05000000000000000000" pitchFamily="2" charset="2"/>
              <a:buChar char="§"/>
              <a:defRPr sz="1500">
                <a:latin typeface="Arial" panose="020B0604020202020204" pitchFamily="34" charset="0"/>
                <a:cs typeface="Arial" panose="020B0604020202020204" pitchFamily="34" charset="0"/>
              </a:defRPr>
            </a:lvl3pPr>
            <a:lvl4pPr marL="1200150" indent="-171450">
              <a:buClr>
                <a:srgbClr val="FFC000"/>
              </a:buClr>
              <a:buFont typeface="Wingdings" panose="05000000000000000000" pitchFamily="2" charset="2"/>
              <a:buChar char="§"/>
              <a:defRPr sz="1350">
                <a:latin typeface="Arial" panose="020B0604020202020204" pitchFamily="34" charset="0"/>
                <a:cs typeface="Arial" panose="020B0604020202020204" pitchFamily="34" charset="0"/>
              </a:defRPr>
            </a:lvl4pPr>
            <a:lvl5pPr marL="1543050" indent="-171450">
              <a:buClr>
                <a:srgbClr val="FFC000"/>
              </a:buClr>
              <a:buFont typeface="Wingdings" panose="05000000000000000000" pitchFamily="2" charset="2"/>
              <a:buChar char="§"/>
              <a:defRPr sz="135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632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ectionHeader_Sub">
    <p:spTree>
      <p:nvGrpSpPr>
        <p:cNvPr id="1" name=""/>
        <p:cNvGrpSpPr/>
        <p:nvPr/>
      </p:nvGrpSpPr>
      <p:grpSpPr>
        <a:xfrm>
          <a:off x="0" y="0"/>
          <a:ext cx="0" cy="0"/>
          <a:chOff x="0" y="0"/>
          <a:chExt cx="0" cy="0"/>
        </a:xfrm>
      </p:grpSpPr>
      <p:sp>
        <p:nvSpPr>
          <p:cNvPr id="2" name="Rectangle 1"/>
          <p:cNvSpPr/>
          <p:nvPr/>
        </p:nvSpPr>
        <p:spPr>
          <a:xfrm>
            <a:off x="0" y="2"/>
            <a:ext cx="9144000" cy="3635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hasCustomPrompt="1"/>
          </p:nvPr>
        </p:nvSpPr>
        <p:spPr>
          <a:xfrm>
            <a:off x="964004" y="2262031"/>
            <a:ext cx="7980117" cy="630444"/>
          </a:xfrm>
          <a:prstGeom prst="rect">
            <a:avLst/>
          </a:prstGeom>
        </p:spPr>
        <p:txBody>
          <a:bodyPr lIns="0" tIns="91440" rIns="0" bIns="0" anchor="ctr" anchorCtr="0"/>
          <a:lstStyle>
            <a:lvl1pPr algn="l">
              <a:defRPr sz="4050">
                <a:solidFill>
                  <a:schemeClr val="tx1"/>
                </a:solidFill>
                <a:latin typeface="Arial" panose="020B0604020202020204" pitchFamily="34" charset="0"/>
                <a:cs typeface="Arial" panose="020B0604020202020204" pitchFamily="34" charset="0"/>
              </a:defRPr>
            </a:lvl1pPr>
          </a:lstStyle>
          <a:p>
            <a:pPr lvl="0"/>
            <a:r>
              <a:rPr lang="en-US" dirty="0"/>
              <a:t>Slide Theme Title</a:t>
            </a:r>
          </a:p>
        </p:txBody>
      </p:sp>
      <p:grpSp>
        <p:nvGrpSpPr>
          <p:cNvPr id="8" name="Group 45"/>
          <p:cNvGrpSpPr>
            <a:grpSpLocks noChangeAspect="1"/>
          </p:cNvGrpSpPr>
          <p:nvPr/>
        </p:nvGrpSpPr>
        <p:grpSpPr bwMode="auto">
          <a:xfrm>
            <a:off x="3" y="363558"/>
            <a:ext cx="2549615" cy="4416387"/>
            <a:chOff x="-7" y="473"/>
            <a:chExt cx="2539" cy="4398"/>
          </a:xfrm>
        </p:grpSpPr>
        <p:sp>
          <p:nvSpPr>
            <p:cNvPr id="9" name="Freeform 46"/>
            <p:cNvSpPr>
              <a:spLocks/>
            </p:cNvSpPr>
            <p:nvPr/>
          </p:nvSpPr>
          <p:spPr bwMode="auto">
            <a:xfrm>
              <a:off x="1111" y="3387"/>
              <a:ext cx="568" cy="986"/>
            </a:xfrm>
            <a:custGeom>
              <a:avLst/>
              <a:gdLst>
                <a:gd name="T0" fmla="*/ 568 w 568"/>
                <a:gd name="T1" fmla="*/ 489 h 986"/>
                <a:gd name="T2" fmla="*/ 284 w 568"/>
                <a:gd name="T3" fmla="*/ 986 h 986"/>
                <a:gd name="T4" fmla="*/ 0 w 568"/>
                <a:gd name="T5" fmla="*/ 489 h 986"/>
                <a:gd name="T6" fmla="*/ 568 w 568"/>
                <a:gd name="T7" fmla="*/ 489 h 986"/>
                <a:gd name="T8" fmla="*/ 284 w 568"/>
                <a:gd name="T9" fmla="*/ 0 h 986"/>
              </a:gdLst>
              <a:ahLst/>
              <a:cxnLst>
                <a:cxn ang="0">
                  <a:pos x="T0" y="T1"/>
                </a:cxn>
                <a:cxn ang="0">
                  <a:pos x="T2" y="T3"/>
                </a:cxn>
                <a:cxn ang="0">
                  <a:pos x="T4" y="T5"/>
                </a:cxn>
                <a:cxn ang="0">
                  <a:pos x="T6" y="T7"/>
                </a:cxn>
                <a:cxn ang="0">
                  <a:pos x="T8" y="T9"/>
                </a:cxn>
              </a:cxnLst>
              <a:rect l="0" t="0" r="r" b="b"/>
              <a:pathLst>
                <a:path w="568" h="986">
                  <a:moveTo>
                    <a:pt x="568" y="489"/>
                  </a:moveTo>
                  <a:lnTo>
                    <a:pt x="284" y="986"/>
                  </a:lnTo>
                  <a:lnTo>
                    <a:pt x="0" y="489"/>
                  </a:lnTo>
                  <a:lnTo>
                    <a:pt x="568" y="489"/>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0" name="Freeform 47"/>
            <p:cNvSpPr>
              <a:spLocks/>
            </p:cNvSpPr>
            <p:nvPr/>
          </p:nvSpPr>
          <p:spPr bwMode="auto">
            <a:xfrm>
              <a:off x="1971" y="473"/>
              <a:ext cx="561" cy="479"/>
            </a:xfrm>
            <a:custGeom>
              <a:avLst/>
              <a:gdLst>
                <a:gd name="T0" fmla="*/ 0 w 561"/>
                <a:gd name="T1" fmla="*/ 0 h 479"/>
                <a:gd name="T2" fmla="*/ 279 w 561"/>
                <a:gd name="T3" fmla="*/ 479 h 479"/>
                <a:gd name="T4" fmla="*/ 561 w 561"/>
                <a:gd name="T5" fmla="*/ 0 h 479"/>
                <a:gd name="T6" fmla="*/ 0 w 561"/>
                <a:gd name="T7" fmla="*/ 0 h 479"/>
              </a:gdLst>
              <a:ahLst/>
              <a:cxnLst>
                <a:cxn ang="0">
                  <a:pos x="T0" y="T1"/>
                </a:cxn>
                <a:cxn ang="0">
                  <a:pos x="T2" y="T3"/>
                </a:cxn>
                <a:cxn ang="0">
                  <a:pos x="T4" y="T5"/>
                </a:cxn>
                <a:cxn ang="0">
                  <a:pos x="T6" y="T7"/>
                </a:cxn>
              </a:cxnLst>
              <a:rect l="0" t="0" r="r" b="b"/>
              <a:pathLst>
                <a:path w="561" h="479">
                  <a:moveTo>
                    <a:pt x="0" y="0"/>
                  </a:moveTo>
                  <a:lnTo>
                    <a:pt x="279" y="479"/>
                  </a:lnTo>
                  <a:lnTo>
                    <a:pt x="561"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1" name="Freeform 48"/>
            <p:cNvSpPr>
              <a:spLocks/>
            </p:cNvSpPr>
            <p:nvPr/>
          </p:nvSpPr>
          <p:spPr bwMode="auto">
            <a:xfrm>
              <a:off x="1411" y="473"/>
              <a:ext cx="560" cy="479"/>
            </a:xfrm>
            <a:custGeom>
              <a:avLst/>
              <a:gdLst>
                <a:gd name="T0" fmla="*/ 0 w 560"/>
                <a:gd name="T1" fmla="*/ 0 h 479"/>
                <a:gd name="T2" fmla="*/ 279 w 560"/>
                <a:gd name="T3" fmla="*/ 479 h 479"/>
                <a:gd name="T4" fmla="*/ 560 w 560"/>
                <a:gd name="T5" fmla="*/ 0 h 479"/>
                <a:gd name="T6" fmla="*/ 0 w 560"/>
                <a:gd name="T7" fmla="*/ 0 h 479"/>
              </a:gdLst>
              <a:ahLst/>
              <a:cxnLst>
                <a:cxn ang="0">
                  <a:pos x="T0" y="T1"/>
                </a:cxn>
                <a:cxn ang="0">
                  <a:pos x="T2" y="T3"/>
                </a:cxn>
                <a:cxn ang="0">
                  <a:pos x="T4" y="T5"/>
                </a:cxn>
                <a:cxn ang="0">
                  <a:pos x="T6" y="T7"/>
                </a:cxn>
              </a:cxnLst>
              <a:rect l="0" t="0" r="r" b="b"/>
              <a:pathLst>
                <a:path w="560" h="479">
                  <a:moveTo>
                    <a:pt x="0" y="0"/>
                  </a:moveTo>
                  <a:lnTo>
                    <a:pt x="279" y="479"/>
                  </a:lnTo>
                  <a:lnTo>
                    <a:pt x="560"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2" name="Freeform 49"/>
            <p:cNvSpPr>
              <a:spLocks/>
            </p:cNvSpPr>
            <p:nvPr/>
          </p:nvSpPr>
          <p:spPr bwMode="auto">
            <a:xfrm>
              <a:off x="1128" y="952"/>
              <a:ext cx="1127" cy="1466"/>
            </a:xfrm>
            <a:custGeom>
              <a:avLst/>
              <a:gdLst>
                <a:gd name="T0" fmla="*/ 842 w 1127"/>
                <a:gd name="T1" fmla="*/ 477 h 1466"/>
                <a:gd name="T2" fmla="*/ 283 w 1127"/>
                <a:gd name="T3" fmla="*/ 477 h 1466"/>
                <a:gd name="T4" fmla="*/ 562 w 1127"/>
                <a:gd name="T5" fmla="*/ 0 h 1466"/>
                <a:gd name="T6" fmla="*/ 1127 w 1127"/>
                <a:gd name="T7" fmla="*/ 963 h 1466"/>
                <a:gd name="T8" fmla="*/ 838 w 1127"/>
                <a:gd name="T9" fmla="*/ 1466 h 1466"/>
                <a:gd name="T10" fmla="*/ 283 w 1127"/>
                <a:gd name="T11" fmla="*/ 477 h 1466"/>
                <a:gd name="T12" fmla="*/ 0 w 1127"/>
                <a:gd name="T13" fmla="*/ 0 h 1466"/>
              </a:gdLst>
              <a:ahLst/>
              <a:cxnLst>
                <a:cxn ang="0">
                  <a:pos x="T0" y="T1"/>
                </a:cxn>
                <a:cxn ang="0">
                  <a:pos x="T2" y="T3"/>
                </a:cxn>
                <a:cxn ang="0">
                  <a:pos x="T4" y="T5"/>
                </a:cxn>
                <a:cxn ang="0">
                  <a:pos x="T6" y="T7"/>
                </a:cxn>
                <a:cxn ang="0">
                  <a:pos x="T8" y="T9"/>
                </a:cxn>
                <a:cxn ang="0">
                  <a:pos x="T10" y="T11"/>
                </a:cxn>
                <a:cxn ang="0">
                  <a:pos x="T12" y="T13"/>
                </a:cxn>
              </a:cxnLst>
              <a:rect l="0" t="0" r="r" b="b"/>
              <a:pathLst>
                <a:path w="1127" h="1466">
                  <a:moveTo>
                    <a:pt x="842" y="477"/>
                  </a:moveTo>
                  <a:lnTo>
                    <a:pt x="283" y="477"/>
                  </a:lnTo>
                  <a:lnTo>
                    <a:pt x="562" y="0"/>
                  </a:lnTo>
                  <a:lnTo>
                    <a:pt x="1127" y="963"/>
                  </a:lnTo>
                  <a:lnTo>
                    <a:pt x="838" y="1466"/>
                  </a:lnTo>
                  <a:lnTo>
                    <a:pt x="283" y="477"/>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3" name="Line 50"/>
            <p:cNvSpPr>
              <a:spLocks noChangeShapeType="1"/>
            </p:cNvSpPr>
            <p:nvPr/>
          </p:nvSpPr>
          <p:spPr bwMode="auto">
            <a:xfrm flipH="1">
              <a:off x="1128" y="473"/>
              <a:ext cx="283" cy="479"/>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4" name="Line 51"/>
            <p:cNvSpPr>
              <a:spLocks noChangeShapeType="1"/>
            </p:cNvSpPr>
            <p:nvPr/>
          </p:nvSpPr>
          <p:spPr bwMode="auto">
            <a:xfrm>
              <a:off x="1128" y="952"/>
              <a:ext cx="112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5" name="Freeform 52"/>
            <p:cNvSpPr>
              <a:spLocks/>
            </p:cNvSpPr>
            <p:nvPr/>
          </p:nvSpPr>
          <p:spPr bwMode="auto">
            <a:xfrm>
              <a:off x="-7" y="952"/>
              <a:ext cx="842" cy="492"/>
            </a:xfrm>
            <a:custGeom>
              <a:avLst/>
              <a:gdLst>
                <a:gd name="T0" fmla="*/ 842 w 842"/>
                <a:gd name="T1" fmla="*/ 477 h 492"/>
                <a:gd name="T2" fmla="*/ 571 w 842"/>
                <a:gd name="T3" fmla="*/ 0 h 492"/>
                <a:gd name="T4" fmla="*/ 287 w 842"/>
                <a:gd name="T5" fmla="*/ 492 h 492"/>
                <a:gd name="T6" fmla="*/ 0 w 842"/>
                <a:gd name="T7" fmla="*/ 0 h 492"/>
              </a:gdLst>
              <a:ahLst/>
              <a:cxnLst>
                <a:cxn ang="0">
                  <a:pos x="T0" y="T1"/>
                </a:cxn>
                <a:cxn ang="0">
                  <a:pos x="T2" y="T3"/>
                </a:cxn>
                <a:cxn ang="0">
                  <a:pos x="T4" y="T5"/>
                </a:cxn>
                <a:cxn ang="0">
                  <a:pos x="T6" y="T7"/>
                </a:cxn>
              </a:cxnLst>
              <a:rect l="0" t="0" r="r" b="b"/>
              <a:pathLst>
                <a:path w="842" h="492">
                  <a:moveTo>
                    <a:pt x="842" y="477"/>
                  </a:moveTo>
                  <a:lnTo>
                    <a:pt x="571" y="0"/>
                  </a:lnTo>
                  <a:lnTo>
                    <a:pt x="287" y="492"/>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6" name="Line 53"/>
            <p:cNvSpPr>
              <a:spLocks noChangeShapeType="1"/>
            </p:cNvSpPr>
            <p:nvPr/>
          </p:nvSpPr>
          <p:spPr bwMode="auto">
            <a:xfrm>
              <a:off x="-7" y="952"/>
              <a:ext cx="571"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7" name="Freeform 54"/>
            <p:cNvSpPr>
              <a:spLocks/>
            </p:cNvSpPr>
            <p:nvPr/>
          </p:nvSpPr>
          <p:spPr bwMode="auto">
            <a:xfrm>
              <a:off x="271" y="1429"/>
              <a:ext cx="1695" cy="989"/>
            </a:xfrm>
            <a:custGeom>
              <a:avLst/>
              <a:gdLst>
                <a:gd name="T0" fmla="*/ 564 w 1695"/>
                <a:gd name="T1" fmla="*/ 0 h 989"/>
                <a:gd name="T2" fmla="*/ 0 w 1695"/>
                <a:gd name="T3" fmla="*/ 989 h 989"/>
                <a:gd name="T4" fmla="*/ 564 w 1695"/>
                <a:gd name="T5" fmla="*/ 989 h 989"/>
                <a:gd name="T6" fmla="*/ 857 w 1695"/>
                <a:gd name="T7" fmla="*/ 499 h 989"/>
                <a:gd name="T8" fmla="*/ 564 w 1695"/>
                <a:gd name="T9" fmla="*/ 0 h 989"/>
                <a:gd name="T10" fmla="*/ 1140 w 1695"/>
                <a:gd name="T11" fmla="*/ 0 h 989"/>
                <a:gd name="T12" fmla="*/ 857 w 1695"/>
                <a:gd name="T13" fmla="*/ 499 h 989"/>
                <a:gd name="T14" fmla="*/ 1420 w 1695"/>
                <a:gd name="T15" fmla="*/ 499 h 989"/>
                <a:gd name="T16" fmla="*/ 1126 w 1695"/>
                <a:gd name="T17" fmla="*/ 989 h 989"/>
                <a:gd name="T18" fmla="*/ 1695 w 1695"/>
                <a:gd name="T19" fmla="*/ 989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5" h="989">
                  <a:moveTo>
                    <a:pt x="564" y="0"/>
                  </a:moveTo>
                  <a:lnTo>
                    <a:pt x="0" y="989"/>
                  </a:lnTo>
                  <a:lnTo>
                    <a:pt x="564" y="989"/>
                  </a:lnTo>
                  <a:lnTo>
                    <a:pt x="857" y="499"/>
                  </a:lnTo>
                  <a:lnTo>
                    <a:pt x="564" y="0"/>
                  </a:lnTo>
                  <a:lnTo>
                    <a:pt x="1140" y="0"/>
                  </a:lnTo>
                  <a:lnTo>
                    <a:pt x="857" y="499"/>
                  </a:lnTo>
                  <a:lnTo>
                    <a:pt x="1420" y="499"/>
                  </a:lnTo>
                  <a:lnTo>
                    <a:pt x="1126" y="989"/>
                  </a:lnTo>
                  <a:lnTo>
                    <a:pt x="1695" y="989"/>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8" name="Line 55"/>
            <p:cNvSpPr>
              <a:spLocks noChangeShapeType="1"/>
            </p:cNvSpPr>
            <p:nvPr/>
          </p:nvSpPr>
          <p:spPr bwMode="auto">
            <a:xfrm flipH="1">
              <a:off x="1" y="1928"/>
              <a:ext cx="1127"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9" name="Line 56"/>
            <p:cNvSpPr>
              <a:spLocks noChangeShapeType="1"/>
            </p:cNvSpPr>
            <p:nvPr/>
          </p:nvSpPr>
          <p:spPr bwMode="auto">
            <a:xfrm>
              <a:off x="551" y="192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0" name="Line 57"/>
            <p:cNvSpPr>
              <a:spLocks noChangeShapeType="1"/>
            </p:cNvSpPr>
            <p:nvPr/>
          </p:nvSpPr>
          <p:spPr bwMode="auto">
            <a:xfrm flipH="1" flipV="1">
              <a:off x="271" y="2418"/>
              <a:ext cx="840" cy="1458"/>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1" name="Line 58"/>
            <p:cNvSpPr>
              <a:spLocks noChangeShapeType="1"/>
            </p:cNvSpPr>
            <p:nvPr/>
          </p:nvSpPr>
          <p:spPr bwMode="auto">
            <a:xfrm flipH="1">
              <a:off x="551" y="241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2" name="Freeform 59"/>
            <p:cNvSpPr>
              <a:spLocks/>
            </p:cNvSpPr>
            <p:nvPr/>
          </p:nvSpPr>
          <p:spPr bwMode="auto">
            <a:xfrm>
              <a:off x="560" y="3387"/>
              <a:ext cx="835" cy="489"/>
            </a:xfrm>
            <a:custGeom>
              <a:avLst/>
              <a:gdLst>
                <a:gd name="T0" fmla="*/ 275 w 835"/>
                <a:gd name="T1" fmla="*/ 0 h 489"/>
                <a:gd name="T2" fmla="*/ 835 w 835"/>
                <a:gd name="T3" fmla="*/ 0 h 489"/>
                <a:gd name="T4" fmla="*/ 551 w 835"/>
                <a:gd name="T5" fmla="*/ 489 h 489"/>
                <a:gd name="T6" fmla="*/ 0 w 835"/>
                <a:gd name="T7" fmla="*/ 489 h 489"/>
                <a:gd name="T8" fmla="*/ 275 w 835"/>
                <a:gd name="T9" fmla="*/ 0 h 489"/>
              </a:gdLst>
              <a:ahLst/>
              <a:cxnLst>
                <a:cxn ang="0">
                  <a:pos x="T0" y="T1"/>
                </a:cxn>
                <a:cxn ang="0">
                  <a:pos x="T2" y="T3"/>
                </a:cxn>
                <a:cxn ang="0">
                  <a:pos x="T4" y="T5"/>
                </a:cxn>
                <a:cxn ang="0">
                  <a:pos x="T6" y="T7"/>
                </a:cxn>
                <a:cxn ang="0">
                  <a:pos x="T8" y="T9"/>
                </a:cxn>
              </a:cxnLst>
              <a:rect l="0" t="0" r="r" b="b"/>
              <a:pathLst>
                <a:path w="835" h="489">
                  <a:moveTo>
                    <a:pt x="275" y="0"/>
                  </a:moveTo>
                  <a:lnTo>
                    <a:pt x="835" y="0"/>
                  </a:lnTo>
                  <a:lnTo>
                    <a:pt x="551" y="489"/>
                  </a:lnTo>
                  <a:lnTo>
                    <a:pt x="0" y="489"/>
                  </a:lnTo>
                  <a:lnTo>
                    <a:pt x="275"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3" name="Line 60"/>
            <p:cNvSpPr>
              <a:spLocks noChangeShapeType="1"/>
            </p:cNvSpPr>
            <p:nvPr/>
          </p:nvSpPr>
          <p:spPr bwMode="auto">
            <a:xfrm flipH="1">
              <a:off x="-7" y="2908"/>
              <a:ext cx="558"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4" name="Line 61"/>
            <p:cNvSpPr>
              <a:spLocks noChangeShapeType="1"/>
            </p:cNvSpPr>
            <p:nvPr/>
          </p:nvSpPr>
          <p:spPr bwMode="auto">
            <a:xfrm flipH="1">
              <a:off x="835" y="2418"/>
              <a:ext cx="56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5" name="Freeform 64"/>
            <p:cNvSpPr>
              <a:spLocks/>
            </p:cNvSpPr>
            <p:nvPr/>
          </p:nvSpPr>
          <p:spPr bwMode="auto">
            <a:xfrm>
              <a:off x="1118" y="4373"/>
              <a:ext cx="551" cy="498"/>
            </a:xfrm>
            <a:custGeom>
              <a:avLst/>
              <a:gdLst>
                <a:gd name="T0" fmla="*/ 551 w 551"/>
                <a:gd name="T1" fmla="*/ 498 h 498"/>
                <a:gd name="T2" fmla="*/ 277 w 551"/>
                <a:gd name="T3" fmla="*/ 0 h 498"/>
                <a:gd name="T4" fmla="*/ 0 w 551"/>
                <a:gd name="T5" fmla="*/ 498 h 498"/>
              </a:gdLst>
              <a:ahLst/>
              <a:cxnLst>
                <a:cxn ang="0">
                  <a:pos x="T0" y="T1"/>
                </a:cxn>
                <a:cxn ang="0">
                  <a:pos x="T2" y="T3"/>
                </a:cxn>
                <a:cxn ang="0">
                  <a:pos x="T4" y="T5"/>
                </a:cxn>
              </a:cxnLst>
              <a:rect l="0" t="0" r="r" b="b"/>
              <a:pathLst>
                <a:path w="551" h="498">
                  <a:moveTo>
                    <a:pt x="551" y="498"/>
                  </a:moveTo>
                  <a:lnTo>
                    <a:pt x="277" y="0"/>
                  </a:lnTo>
                  <a:lnTo>
                    <a:pt x="0" y="498"/>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6" name="Freeform 65"/>
            <p:cNvSpPr>
              <a:spLocks/>
            </p:cNvSpPr>
            <p:nvPr/>
          </p:nvSpPr>
          <p:spPr bwMode="auto">
            <a:xfrm>
              <a:off x="1395" y="3876"/>
              <a:ext cx="565" cy="497"/>
            </a:xfrm>
            <a:custGeom>
              <a:avLst/>
              <a:gdLst>
                <a:gd name="T0" fmla="*/ 0 w 565"/>
                <a:gd name="T1" fmla="*/ 497 h 497"/>
                <a:gd name="T2" fmla="*/ 565 w 565"/>
                <a:gd name="T3" fmla="*/ 497 h 497"/>
                <a:gd name="T4" fmla="*/ 284 w 565"/>
                <a:gd name="T5" fmla="*/ 0 h 497"/>
              </a:gdLst>
              <a:ahLst/>
              <a:cxnLst>
                <a:cxn ang="0">
                  <a:pos x="T0" y="T1"/>
                </a:cxn>
                <a:cxn ang="0">
                  <a:pos x="T2" y="T3"/>
                </a:cxn>
                <a:cxn ang="0">
                  <a:pos x="T4" y="T5"/>
                </a:cxn>
              </a:cxnLst>
              <a:rect l="0" t="0" r="r" b="b"/>
              <a:pathLst>
                <a:path w="565" h="497">
                  <a:moveTo>
                    <a:pt x="0" y="497"/>
                  </a:moveTo>
                  <a:lnTo>
                    <a:pt x="565" y="497"/>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grpSp>
      <p:grpSp>
        <p:nvGrpSpPr>
          <p:cNvPr id="28" name="Group 45"/>
          <p:cNvGrpSpPr>
            <a:grpSpLocks noChangeAspect="1"/>
          </p:cNvGrpSpPr>
          <p:nvPr/>
        </p:nvGrpSpPr>
        <p:grpSpPr bwMode="auto">
          <a:xfrm flipH="1" flipV="1">
            <a:off x="6594387" y="363558"/>
            <a:ext cx="2549615" cy="4416387"/>
            <a:chOff x="-7" y="473"/>
            <a:chExt cx="2539" cy="4398"/>
          </a:xfrm>
        </p:grpSpPr>
        <p:sp>
          <p:nvSpPr>
            <p:cNvPr id="29" name="Freeform 46"/>
            <p:cNvSpPr>
              <a:spLocks/>
            </p:cNvSpPr>
            <p:nvPr/>
          </p:nvSpPr>
          <p:spPr bwMode="auto">
            <a:xfrm>
              <a:off x="1111" y="3387"/>
              <a:ext cx="568" cy="986"/>
            </a:xfrm>
            <a:custGeom>
              <a:avLst/>
              <a:gdLst>
                <a:gd name="T0" fmla="*/ 568 w 568"/>
                <a:gd name="T1" fmla="*/ 489 h 986"/>
                <a:gd name="T2" fmla="*/ 284 w 568"/>
                <a:gd name="T3" fmla="*/ 986 h 986"/>
                <a:gd name="T4" fmla="*/ 0 w 568"/>
                <a:gd name="T5" fmla="*/ 489 h 986"/>
                <a:gd name="T6" fmla="*/ 568 w 568"/>
                <a:gd name="T7" fmla="*/ 489 h 986"/>
                <a:gd name="T8" fmla="*/ 284 w 568"/>
                <a:gd name="T9" fmla="*/ 0 h 986"/>
              </a:gdLst>
              <a:ahLst/>
              <a:cxnLst>
                <a:cxn ang="0">
                  <a:pos x="T0" y="T1"/>
                </a:cxn>
                <a:cxn ang="0">
                  <a:pos x="T2" y="T3"/>
                </a:cxn>
                <a:cxn ang="0">
                  <a:pos x="T4" y="T5"/>
                </a:cxn>
                <a:cxn ang="0">
                  <a:pos x="T6" y="T7"/>
                </a:cxn>
                <a:cxn ang="0">
                  <a:pos x="T8" y="T9"/>
                </a:cxn>
              </a:cxnLst>
              <a:rect l="0" t="0" r="r" b="b"/>
              <a:pathLst>
                <a:path w="568" h="986">
                  <a:moveTo>
                    <a:pt x="568" y="489"/>
                  </a:moveTo>
                  <a:lnTo>
                    <a:pt x="284" y="986"/>
                  </a:lnTo>
                  <a:lnTo>
                    <a:pt x="0" y="489"/>
                  </a:lnTo>
                  <a:lnTo>
                    <a:pt x="568" y="489"/>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0" name="Freeform 47"/>
            <p:cNvSpPr>
              <a:spLocks/>
            </p:cNvSpPr>
            <p:nvPr/>
          </p:nvSpPr>
          <p:spPr bwMode="auto">
            <a:xfrm>
              <a:off x="1971" y="473"/>
              <a:ext cx="561" cy="479"/>
            </a:xfrm>
            <a:custGeom>
              <a:avLst/>
              <a:gdLst>
                <a:gd name="T0" fmla="*/ 0 w 561"/>
                <a:gd name="T1" fmla="*/ 0 h 479"/>
                <a:gd name="T2" fmla="*/ 279 w 561"/>
                <a:gd name="T3" fmla="*/ 479 h 479"/>
                <a:gd name="T4" fmla="*/ 561 w 561"/>
                <a:gd name="T5" fmla="*/ 0 h 479"/>
                <a:gd name="T6" fmla="*/ 0 w 561"/>
                <a:gd name="T7" fmla="*/ 0 h 479"/>
              </a:gdLst>
              <a:ahLst/>
              <a:cxnLst>
                <a:cxn ang="0">
                  <a:pos x="T0" y="T1"/>
                </a:cxn>
                <a:cxn ang="0">
                  <a:pos x="T2" y="T3"/>
                </a:cxn>
                <a:cxn ang="0">
                  <a:pos x="T4" y="T5"/>
                </a:cxn>
                <a:cxn ang="0">
                  <a:pos x="T6" y="T7"/>
                </a:cxn>
              </a:cxnLst>
              <a:rect l="0" t="0" r="r" b="b"/>
              <a:pathLst>
                <a:path w="561" h="479">
                  <a:moveTo>
                    <a:pt x="0" y="0"/>
                  </a:moveTo>
                  <a:lnTo>
                    <a:pt x="279" y="479"/>
                  </a:lnTo>
                  <a:lnTo>
                    <a:pt x="561"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1" name="Freeform 48"/>
            <p:cNvSpPr>
              <a:spLocks/>
            </p:cNvSpPr>
            <p:nvPr/>
          </p:nvSpPr>
          <p:spPr bwMode="auto">
            <a:xfrm>
              <a:off x="1411" y="473"/>
              <a:ext cx="560" cy="479"/>
            </a:xfrm>
            <a:custGeom>
              <a:avLst/>
              <a:gdLst>
                <a:gd name="T0" fmla="*/ 0 w 560"/>
                <a:gd name="T1" fmla="*/ 0 h 479"/>
                <a:gd name="T2" fmla="*/ 279 w 560"/>
                <a:gd name="T3" fmla="*/ 479 h 479"/>
                <a:gd name="T4" fmla="*/ 560 w 560"/>
                <a:gd name="T5" fmla="*/ 0 h 479"/>
                <a:gd name="T6" fmla="*/ 0 w 560"/>
                <a:gd name="T7" fmla="*/ 0 h 479"/>
              </a:gdLst>
              <a:ahLst/>
              <a:cxnLst>
                <a:cxn ang="0">
                  <a:pos x="T0" y="T1"/>
                </a:cxn>
                <a:cxn ang="0">
                  <a:pos x="T2" y="T3"/>
                </a:cxn>
                <a:cxn ang="0">
                  <a:pos x="T4" y="T5"/>
                </a:cxn>
                <a:cxn ang="0">
                  <a:pos x="T6" y="T7"/>
                </a:cxn>
              </a:cxnLst>
              <a:rect l="0" t="0" r="r" b="b"/>
              <a:pathLst>
                <a:path w="560" h="479">
                  <a:moveTo>
                    <a:pt x="0" y="0"/>
                  </a:moveTo>
                  <a:lnTo>
                    <a:pt x="279" y="479"/>
                  </a:lnTo>
                  <a:lnTo>
                    <a:pt x="560"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2" name="Freeform 49"/>
            <p:cNvSpPr>
              <a:spLocks/>
            </p:cNvSpPr>
            <p:nvPr/>
          </p:nvSpPr>
          <p:spPr bwMode="auto">
            <a:xfrm>
              <a:off x="1128" y="952"/>
              <a:ext cx="1127" cy="1466"/>
            </a:xfrm>
            <a:custGeom>
              <a:avLst/>
              <a:gdLst>
                <a:gd name="T0" fmla="*/ 842 w 1127"/>
                <a:gd name="T1" fmla="*/ 477 h 1466"/>
                <a:gd name="T2" fmla="*/ 283 w 1127"/>
                <a:gd name="T3" fmla="*/ 477 h 1466"/>
                <a:gd name="T4" fmla="*/ 562 w 1127"/>
                <a:gd name="T5" fmla="*/ 0 h 1466"/>
                <a:gd name="T6" fmla="*/ 1127 w 1127"/>
                <a:gd name="T7" fmla="*/ 963 h 1466"/>
                <a:gd name="T8" fmla="*/ 838 w 1127"/>
                <a:gd name="T9" fmla="*/ 1466 h 1466"/>
                <a:gd name="T10" fmla="*/ 283 w 1127"/>
                <a:gd name="T11" fmla="*/ 477 h 1466"/>
                <a:gd name="T12" fmla="*/ 0 w 1127"/>
                <a:gd name="T13" fmla="*/ 0 h 1466"/>
              </a:gdLst>
              <a:ahLst/>
              <a:cxnLst>
                <a:cxn ang="0">
                  <a:pos x="T0" y="T1"/>
                </a:cxn>
                <a:cxn ang="0">
                  <a:pos x="T2" y="T3"/>
                </a:cxn>
                <a:cxn ang="0">
                  <a:pos x="T4" y="T5"/>
                </a:cxn>
                <a:cxn ang="0">
                  <a:pos x="T6" y="T7"/>
                </a:cxn>
                <a:cxn ang="0">
                  <a:pos x="T8" y="T9"/>
                </a:cxn>
                <a:cxn ang="0">
                  <a:pos x="T10" y="T11"/>
                </a:cxn>
                <a:cxn ang="0">
                  <a:pos x="T12" y="T13"/>
                </a:cxn>
              </a:cxnLst>
              <a:rect l="0" t="0" r="r" b="b"/>
              <a:pathLst>
                <a:path w="1127" h="1466">
                  <a:moveTo>
                    <a:pt x="842" y="477"/>
                  </a:moveTo>
                  <a:lnTo>
                    <a:pt x="283" y="477"/>
                  </a:lnTo>
                  <a:lnTo>
                    <a:pt x="562" y="0"/>
                  </a:lnTo>
                  <a:lnTo>
                    <a:pt x="1127" y="963"/>
                  </a:lnTo>
                  <a:lnTo>
                    <a:pt x="838" y="1466"/>
                  </a:lnTo>
                  <a:lnTo>
                    <a:pt x="283" y="477"/>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3" name="Line 50"/>
            <p:cNvSpPr>
              <a:spLocks noChangeShapeType="1"/>
            </p:cNvSpPr>
            <p:nvPr/>
          </p:nvSpPr>
          <p:spPr bwMode="auto">
            <a:xfrm flipH="1">
              <a:off x="1128" y="473"/>
              <a:ext cx="283" cy="479"/>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4" name="Line 51"/>
            <p:cNvSpPr>
              <a:spLocks noChangeShapeType="1"/>
            </p:cNvSpPr>
            <p:nvPr/>
          </p:nvSpPr>
          <p:spPr bwMode="auto">
            <a:xfrm>
              <a:off x="1128" y="952"/>
              <a:ext cx="112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5" name="Freeform 52"/>
            <p:cNvSpPr>
              <a:spLocks/>
            </p:cNvSpPr>
            <p:nvPr/>
          </p:nvSpPr>
          <p:spPr bwMode="auto">
            <a:xfrm>
              <a:off x="-7" y="952"/>
              <a:ext cx="842" cy="492"/>
            </a:xfrm>
            <a:custGeom>
              <a:avLst/>
              <a:gdLst>
                <a:gd name="T0" fmla="*/ 842 w 842"/>
                <a:gd name="T1" fmla="*/ 477 h 492"/>
                <a:gd name="T2" fmla="*/ 571 w 842"/>
                <a:gd name="T3" fmla="*/ 0 h 492"/>
                <a:gd name="T4" fmla="*/ 287 w 842"/>
                <a:gd name="T5" fmla="*/ 492 h 492"/>
                <a:gd name="T6" fmla="*/ 0 w 842"/>
                <a:gd name="T7" fmla="*/ 0 h 492"/>
              </a:gdLst>
              <a:ahLst/>
              <a:cxnLst>
                <a:cxn ang="0">
                  <a:pos x="T0" y="T1"/>
                </a:cxn>
                <a:cxn ang="0">
                  <a:pos x="T2" y="T3"/>
                </a:cxn>
                <a:cxn ang="0">
                  <a:pos x="T4" y="T5"/>
                </a:cxn>
                <a:cxn ang="0">
                  <a:pos x="T6" y="T7"/>
                </a:cxn>
              </a:cxnLst>
              <a:rect l="0" t="0" r="r" b="b"/>
              <a:pathLst>
                <a:path w="842" h="492">
                  <a:moveTo>
                    <a:pt x="842" y="477"/>
                  </a:moveTo>
                  <a:lnTo>
                    <a:pt x="571" y="0"/>
                  </a:lnTo>
                  <a:lnTo>
                    <a:pt x="287" y="492"/>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6" name="Line 53"/>
            <p:cNvSpPr>
              <a:spLocks noChangeShapeType="1"/>
            </p:cNvSpPr>
            <p:nvPr/>
          </p:nvSpPr>
          <p:spPr bwMode="auto">
            <a:xfrm>
              <a:off x="-7" y="952"/>
              <a:ext cx="571"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7" name="Freeform 54"/>
            <p:cNvSpPr>
              <a:spLocks/>
            </p:cNvSpPr>
            <p:nvPr/>
          </p:nvSpPr>
          <p:spPr bwMode="auto">
            <a:xfrm>
              <a:off x="271" y="1429"/>
              <a:ext cx="1695" cy="989"/>
            </a:xfrm>
            <a:custGeom>
              <a:avLst/>
              <a:gdLst>
                <a:gd name="T0" fmla="*/ 564 w 1695"/>
                <a:gd name="T1" fmla="*/ 0 h 989"/>
                <a:gd name="T2" fmla="*/ 0 w 1695"/>
                <a:gd name="T3" fmla="*/ 989 h 989"/>
                <a:gd name="T4" fmla="*/ 564 w 1695"/>
                <a:gd name="T5" fmla="*/ 989 h 989"/>
                <a:gd name="T6" fmla="*/ 857 w 1695"/>
                <a:gd name="T7" fmla="*/ 499 h 989"/>
                <a:gd name="T8" fmla="*/ 564 w 1695"/>
                <a:gd name="T9" fmla="*/ 0 h 989"/>
                <a:gd name="T10" fmla="*/ 1140 w 1695"/>
                <a:gd name="T11" fmla="*/ 0 h 989"/>
                <a:gd name="T12" fmla="*/ 857 w 1695"/>
                <a:gd name="T13" fmla="*/ 499 h 989"/>
                <a:gd name="T14" fmla="*/ 1420 w 1695"/>
                <a:gd name="T15" fmla="*/ 499 h 989"/>
                <a:gd name="T16" fmla="*/ 1126 w 1695"/>
                <a:gd name="T17" fmla="*/ 989 h 989"/>
                <a:gd name="T18" fmla="*/ 1695 w 1695"/>
                <a:gd name="T19" fmla="*/ 989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5" h="989">
                  <a:moveTo>
                    <a:pt x="564" y="0"/>
                  </a:moveTo>
                  <a:lnTo>
                    <a:pt x="0" y="989"/>
                  </a:lnTo>
                  <a:lnTo>
                    <a:pt x="564" y="989"/>
                  </a:lnTo>
                  <a:lnTo>
                    <a:pt x="857" y="499"/>
                  </a:lnTo>
                  <a:lnTo>
                    <a:pt x="564" y="0"/>
                  </a:lnTo>
                  <a:lnTo>
                    <a:pt x="1140" y="0"/>
                  </a:lnTo>
                  <a:lnTo>
                    <a:pt x="857" y="499"/>
                  </a:lnTo>
                  <a:lnTo>
                    <a:pt x="1420" y="499"/>
                  </a:lnTo>
                  <a:lnTo>
                    <a:pt x="1126" y="989"/>
                  </a:lnTo>
                  <a:lnTo>
                    <a:pt x="1695" y="989"/>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8" name="Line 55"/>
            <p:cNvSpPr>
              <a:spLocks noChangeShapeType="1"/>
            </p:cNvSpPr>
            <p:nvPr/>
          </p:nvSpPr>
          <p:spPr bwMode="auto">
            <a:xfrm flipH="1">
              <a:off x="1" y="1928"/>
              <a:ext cx="1127"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9" name="Line 56"/>
            <p:cNvSpPr>
              <a:spLocks noChangeShapeType="1"/>
            </p:cNvSpPr>
            <p:nvPr/>
          </p:nvSpPr>
          <p:spPr bwMode="auto">
            <a:xfrm>
              <a:off x="551" y="192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0" name="Line 57"/>
            <p:cNvSpPr>
              <a:spLocks noChangeShapeType="1"/>
            </p:cNvSpPr>
            <p:nvPr/>
          </p:nvSpPr>
          <p:spPr bwMode="auto">
            <a:xfrm flipH="1" flipV="1">
              <a:off x="271" y="2418"/>
              <a:ext cx="840" cy="1458"/>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1" name="Line 58"/>
            <p:cNvSpPr>
              <a:spLocks noChangeShapeType="1"/>
            </p:cNvSpPr>
            <p:nvPr/>
          </p:nvSpPr>
          <p:spPr bwMode="auto">
            <a:xfrm flipH="1">
              <a:off x="551" y="241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2" name="Freeform 59"/>
            <p:cNvSpPr>
              <a:spLocks/>
            </p:cNvSpPr>
            <p:nvPr/>
          </p:nvSpPr>
          <p:spPr bwMode="auto">
            <a:xfrm>
              <a:off x="560" y="3387"/>
              <a:ext cx="835" cy="489"/>
            </a:xfrm>
            <a:custGeom>
              <a:avLst/>
              <a:gdLst>
                <a:gd name="T0" fmla="*/ 275 w 835"/>
                <a:gd name="T1" fmla="*/ 0 h 489"/>
                <a:gd name="T2" fmla="*/ 835 w 835"/>
                <a:gd name="T3" fmla="*/ 0 h 489"/>
                <a:gd name="T4" fmla="*/ 551 w 835"/>
                <a:gd name="T5" fmla="*/ 489 h 489"/>
                <a:gd name="T6" fmla="*/ 0 w 835"/>
                <a:gd name="T7" fmla="*/ 489 h 489"/>
                <a:gd name="T8" fmla="*/ 275 w 835"/>
                <a:gd name="T9" fmla="*/ 0 h 489"/>
              </a:gdLst>
              <a:ahLst/>
              <a:cxnLst>
                <a:cxn ang="0">
                  <a:pos x="T0" y="T1"/>
                </a:cxn>
                <a:cxn ang="0">
                  <a:pos x="T2" y="T3"/>
                </a:cxn>
                <a:cxn ang="0">
                  <a:pos x="T4" y="T5"/>
                </a:cxn>
                <a:cxn ang="0">
                  <a:pos x="T6" y="T7"/>
                </a:cxn>
                <a:cxn ang="0">
                  <a:pos x="T8" y="T9"/>
                </a:cxn>
              </a:cxnLst>
              <a:rect l="0" t="0" r="r" b="b"/>
              <a:pathLst>
                <a:path w="835" h="489">
                  <a:moveTo>
                    <a:pt x="275" y="0"/>
                  </a:moveTo>
                  <a:lnTo>
                    <a:pt x="835" y="0"/>
                  </a:lnTo>
                  <a:lnTo>
                    <a:pt x="551" y="489"/>
                  </a:lnTo>
                  <a:lnTo>
                    <a:pt x="0" y="489"/>
                  </a:lnTo>
                  <a:lnTo>
                    <a:pt x="275"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3" name="Line 60"/>
            <p:cNvSpPr>
              <a:spLocks noChangeShapeType="1"/>
            </p:cNvSpPr>
            <p:nvPr/>
          </p:nvSpPr>
          <p:spPr bwMode="auto">
            <a:xfrm flipH="1">
              <a:off x="-7" y="2908"/>
              <a:ext cx="558"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4" name="Line 61"/>
            <p:cNvSpPr>
              <a:spLocks noChangeShapeType="1"/>
            </p:cNvSpPr>
            <p:nvPr/>
          </p:nvSpPr>
          <p:spPr bwMode="auto">
            <a:xfrm flipH="1">
              <a:off x="835" y="2418"/>
              <a:ext cx="56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5" name="Freeform 64"/>
            <p:cNvSpPr>
              <a:spLocks/>
            </p:cNvSpPr>
            <p:nvPr/>
          </p:nvSpPr>
          <p:spPr bwMode="auto">
            <a:xfrm>
              <a:off x="1118" y="4373"/>
              <a:ext cx="551" cy="498"/>
            </a:xfrm>
            <a:custGeom>
              <a:avLst/>
              <a:gdLst>
                <a:gd name="T0" fmla="*/ 551 w 551"/>
                <a:gd name="T1" fmla="*/ 498 h 498"/>
                <a:gd name="T2" fmla="*/ 277 w 551"/>
                <a:gd name="T3" fmla="*/ 0 h 498"/>
                <a:gd name="T4" fmla="*/ 0 w 551"/>
                <a:gd name="T5" fmla="*/ 498 h 498"/>
              </a:gdLst>
              <a:ahLst/>
              <a:cxnLst>
                <a:cxn ang="0">
                  <a:pos x="T0" y="T1"/>
                </a:cxn>
                <a:cxn ang="0">
                  <a:pos x="T2" y="T3"/>
                </a:cxn>
                <a:cxn ang="0">
                  <a:pos x="T4" y="T5"/>
                </a:cxn>
              </a:cxnLst>
              <a:rect l="0" t="0" r="r" b="b"/>
              <a:pathLst>
                <a:path w="551" h="498">
                  <a:moveTo>
                    <a:pt x="551" y="498"/>
                  </a:moveTo>
                  <a:lnTo>
                    <a:pt x="277" y="0"/>
                  </a:lnTo>
                  <a:lnTo>
                    <a:pt x="0" y="498"/>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6" name="Freeform 65"/>
            <p:cNvSpPr>
              <a:spLocks/>
            </p:cNvSpPr>
            <p:nvPr/>
          </p:nvSpPr>
          <p:spPr bwMode="auto">
            <a:xfrm>
              <a:off x="1395" y="3876"/>
              <a:ext cx="565" cy="497"/>
            </a:xfrm>
            <a:custGeom>
              <a:avLst/>
              <a:gdLst>
                <a:gd name="T0" fmla="*/ 0 w 565"/>
                <a:gd name="T1" fmla="*/ 497 h 497"/>
                <a:gd name="T2" fmla="*/ 565 w 565"/>
                <a:gd name="T3" fmla="*/ 497 h 497"/>
                <a:gd name="T4" fmla="*/ 284 w 565"/>
                <a:gd name="T5" fmla="*/ 0 h 497"/>
              </a:gdLst>
              <a:ahLst/>
              <a:cxnLst>
                <a:cxn ang="0">
                  <a:pos x="T0" y="T1"/>
                </a:cxn>
                <a:cxn ang="0">
                  <a:pos x="T2" y="T3"/>
                </a:cxn>
                <a:cxn ang="0">
                  <a:pos x="T4" y="T5"/>
                </a:cxn>
              </a:cxnLst>
              <a:rect l="0" t="0" r="r" b="b"/>
              <a:pathLst>
                <a:path w="565" h="497">
                  <a:moveTo>
                    <a:pt x="0" y="497"/>
                  </a:moveTo>
                  <a:lnTo>
                    <a:pt x="565" y="497"/>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grpSp>
      <p:sp>
        <p:nvSpPr>
          <p:cNvPr id="47" name="Rectangle 46"/>
          <p:cNvSpPr/>
          <p:nvPr/>
        </p:nvSpPr>
        <p:spPr>
          <a:xfrm>
            <a:off x="-9381" y="1"/>
            <a:ext cx="9144000" cy="95510"/>
          </a:xfrm>
          <a:prstGeom prst="rect">
            <a:avLst/>
          </a:prstGeom>
          <a:gradFill flip="none" rotWithShape="1">
            <a:gsLst>
              <a:gs pos="0">
                <a:schemeClr val="accent5">
                  <a:lumMod val="0"/>
                  <a:lumOff val="100000"/>
                </a:schemeClr>
              </a:gs>
              <a:gs pos="14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48" name="Rectangle 47"/>
          <p:cNvSpPr/>
          <p:nvPr/>
        </p:nvSpPr>
        <p:spPr>
          <a:xfrm>
            <a:off x="0" y="5060732"/>
            <a:ext cx="9144000" cy="82769"/>
          </a:xfrm>
          <a:prstGeom prst="rect">
            <a:avLst/>
          </a:prstGeom>
          <a:gradFill flip="none" rotWithShape="1">
            <a:gsLst>
              <a:gs pos="0">
                <a:schemeClr val="accent5">
                  <a:lumMod val="0"/>
                  <a:lumOff val="100000"/>
                </a:schemeClr>
              </a:gs>
              <a:gs pos="14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5" name="Textplatzhalter 4">
            <a:extLst>
              <a:ext uri="{FF2B5EF4-FFF2-40B4-BE49-F238E27FC236}">
                <a16:creationId xmlns:a16="http://schemas.microsoft.com/office/drawing/2014/main" id="{C3A071B5-4E5D-469D-8245-83E8A23B5ADF}"/>
              </a:ext>
            </a:extLst>
          </p:cNvPr>
          <p:cNvSpPr>
            <a:spLocks noGrp="1"/>
          </p:cNvSpPr>
          <p:nvPr>
            <p:ph type="body" sz="quarter" idx="11"/>
          </p:nvPr>
        </p:nvSpPr>
        <p:spPr>
          <a:xfrm>
            <a:off x="963989" y="2892029"/>
            <a:ext cx="7979986" cy="888206"/>
          </a:xfrm>
          <a:prstGeom prst="rect">
            <a:avLst/>
          </a:prstGeom>
        </p:spPr>
        <p:txBody>
          <a:bodyPr/>
          <a:lstStyle>
            <a:lvl1pPr>
              <a:defRPr>
                <a:solidFill>
                  <a:schemeClr val="bg1">
                    <a:lumMod val="50000"/>
                  </a:schemeClr>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98047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_Header_Green">
    <p:bg>
      <p:bgPr>
        <a:gradFill flip="none" rotWithShape="1">
          <a:gsLst>
            <a:gs pos="0">
              <a:schemeClr val="accent5">
                <a:lumMod val="0"/>
                <a:lumOff val="100000"/>
              </a:schemeClr>
            </a:gs>
            <a:gs pos="14000">
              <a:schemeClr val="accent5">
                <a:lumMod val="0"/>
                <a:lumOff val="100000"/>
              </a:schemeClr>
            </a:gs>
            <a:gs pos="100000">
              <a:srgbClr val="FFC000"/>
            </a:gs>
          </a:gsLst>
          <a:lin ang="2700000" scaled="1"/>
          <a:tileRect/>
        </a:gradFill>
        <a:effectLst/>
      </p:bgPr>
    </p:bg>
    <p:spTree>
      <p:nvGrpSpPr>
        <p:cNvPr id="1" name=""/>
        <p:cNvGrpSpPr/>
        <p:nvPr/>
      </p:nvGrpSpPr>
      <p:grpSpPr>
        <a:xfrm>
          <a:off x="0" y="0"/>
          <a:ext cx="0" cy="0"/>
          <a:chOff x="0" y="0"/>
          <a:chExt cx="0" cy="0"/>
        </a:xfrm>
      </p:grpSpPr>
      <p:sp>
        <p:nvSpPr>
          <p:cNvPr id="7" name="Rectangle 6"/>
          <p:cNvSpPr/>
          <p:nvPr/>
        </p:nvSpPr>
        <p:spPr>
          <a:xfrm>
            <a:off x="0" y="4779943"/>
            <a:ext cx="9144000" cy="3635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2" name="Rectangle 1"/>
          <p:cNvSpPr/>
          <p:nvPr/>
        </p:nvSpPr>
        <p:spPr>
          <a:xfrm>
            <a:off x="0" y="2"/>
            <a:ext cx="9144000" cy="3635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hasCustomPrompt="1"/>
          </p:nvPr>
        </p:nvSpPr>
        <p:spPr>
          <a:xfrm>
            <a:off x="190500" y="1057621"/>
            <a:ext cx="8763000" cy="3180504"/>
          </a:xfrm>
          <a:prstGeom prst="rect">
            <a:avLst/>
          </a:prstGeom>
        </p:spPr>
        <p:txBody>
          <a:bodyPr lIns="0" tIns="91440" rIns="0" bIns="0" anchor="ctr" anchorCtr="0"/>
          <a:lstStyle>
            <a:lvl1pPr algn="ctr">
              <a:defRPr sz="4050">
                <a:solidFill>
                  <a:schemeClr val="tx1"/>
                </a:solidFill>
                <a:latin typeface="Arial" panose="020B0604020202020204" pitchFamily="34" charset="0"/>
                <a:cs typeface="Arial" panose="020B0604020202020204" pitchFamily="34" charset="0"/>
              </a:defRPr>
            </a:lvl1pPr>
          </a:lstStyle>
          <a:p>
            <a:pPr lvl="0"/>
            <a:r>
              <a:rPr lang="en-US" dirty="0"/>
              <a:t>Slide Title</a:t>
            </a:r>
          </a:p>
        </p:txBody>
      </p:sp>
      <p:grpSp>
        <p:nvGrpSpPr>
          <p:cNvPr id="8" name="Group 45"/>
          <p:cNvGrpSpPr>
            <a:grpSpLocks noChangeAspect="1"/>
          </p:cNvGrpSpPr>
          <p:nvPr/>
        </p:nvGrpSpPr>
        <p:grpSpPr bwMode="auto">
          <a:xfrm>
            <a:off x="3" y="363558"/>
            <a:ext cx="2549615" cy="4416387"/>
            <a:chOff x="-7" y="473"/>
            <a:chExt cx="2539" cy="4398"/>
          </a:xfrm>
        </p:grpSpPr>
        <p:sp>
          <p:nvSpPr>
            <p:cNvPr id="9" name="Freeform 46"/>
            <p:cNvSpPr>
              <a:spLocks/>
            </p:cNvSpPr>
            <p:nvPr/>
          </p:nvSpPr>
          <p:spPr bwMode="auto">
            <a:xfrm>
              <a:off x="1111" y="3387"/>
              <a:ext cx="568" cy="986"/>
            </a:xfrm>
            <a:custGeom>
              <a:avLst/>
              <a:gdLst>
                <a:gd name="T0" fmla="*/ 568 w 568"/>
                <a:gd name="T1" fmla="*/ 489 h 986"/>
                <a:gd name="T2" fmla="*/ 284 w 568"/>
                <a:gd name="T3" fmla="*/ 986 h 986"/>
                <a:gd name="T4" fmla="*/ 0 w 568"/>
                <a:gd name="T5" fmla="*/ 489 h 986"/>
                <a:gd name="T6" fmla="*/ 568 w 568"/>
                <a:gd name="T7" fmla="*/ 489 h 986"/>
                <a:gd name="T8" fmla="*/ 284 w 568"/>
                <a:gd name="T9" fmla="*/ 0 h 986"/>
              </a:gdLst>
              <a:ahLst/>
              <a:cxnLst>
                <a:cxn ang="0">
                  <a:pos x="T0" y="T1"/>
                </a:cxn>
                <a:cxn ang="0">
                  <a:pos x="T2" y="T3"/>
                </a:cxn>
                <a:cxn ang="0">
                  <a:pos x="T4" y="T5"/>
                </a:cxn>
                <a:cxn ang="0">
                  <a:pos x="T6" y="T7"/>
                </a:cxn>
                <a:cxn ang="0">
                  <a:pos x="T8" y="T9"/>
                </a:cxn>
              </a:cxnLst>
              <a:rect l="0" t="0" r="r" b="b"/>
              <a:pathLst>
                <a:path w="568" h="986">
                  <a:moveTo>
                    <a:pt x="568" y="489"/>
                  </a:moveTo>
                  <a:lnTo>
                    <a:pt x="284" y="986"/>
                  </a:lnTo>
                  <a:lnTo>
                    <a:pt x="0" y="489"/>
                  </a:lnTo>
                  <a:lnTo>
                    <a:pt x="568" y="489"/>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0" name="Freeform 47"/>
            <p:cNvSpPr>
              <a:spLocks/>
            </p:cNvSpPr>
            <p:nvPr/>
          </p:nvSpPr>
          <p:spPr bwMode="auto">
            <a:xfrm>
              <a:off x="1971" y="473"/>
              <a:ext cx="561" cy="479"/>
            </a:xfrm>
            <a:custGeom>
              <a:avLst/>
              <a:gdLst>
                <a:gd name="T0" fmla="*/ 0 w 561"/>
                <a:gd name="T1" fmla="*/ 0 h 479"/>
                <a:gd name="T2" fmla="*/ 279 w 561"/>
                <a:gd name="T3" fmla="*/ 479 h 479"/>
                <a:gd name="T4" fmla="*/ 561 w 561"/>
                <a:gd name="T5" fmla="*/ 0 h 479"/>
                <a:gd name="T6" fmla="*/ 0 w 561"/>
                <a:gd name="T7" fmla="*/ 0 h 479"/>
              </a:gdLst>
              <a:ahLst/>
              <a:cxnLst>
                <a:cxn ang="0">
                  <a:pos x="T0" y="T1"/>
                </a:cxn>
                <a:cxn ang="0">
                  <a:pos x="T2" y="T3"/>
                </a:cxn>
                <a:cxn ang="0">
                  <a:pos x="T4" y="T5"/>
                </a:cxn>
                <a:cxn ang="0">
                  <a:pos x="T6" y="T7"/>
                </a:cxn>
              </a:cxnLst>
              <a:rect l="0" t="0" r="r" b="b"/>
              <a:pathLst>
                <a:path w="561" h="479">
                  <a:moveTo>
                    <a:pt x="0" y="0"/>
                  </a:moveTo>
                  <a:lnTo>
                    <a:pt x="279" y="479"/>
                  </a:lnTo>
                  <a:lnTo>
                    <a:pt x="561"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1" name="Freeform 48"/>
            <p:cNvSpPr>
              <a:spLocks/>
            </p:cNvSpPr>
            <p:nvPr/>
          </p:nvSpPr>
          <p:spPr bwMode="auto">
            <a:xfrm>
              <a:off x="1411" y="473"/>
              <a:ext cx="560" cy="479"/>
            </a:xfrm>
            <a:custGeom>
              <a:avLst/>
              <a:gdLst>
                <a:gd name="T0" fmla="*/ 0 w 560"/>
                <a:gd name="T1" fmla="*/ 0 h 479"/>
                <a:gd name="T2" fmla="*/ 279 w 560"/>
                <a:gd name="T3" fmla="*/ 479 h 479"/>
                <a:gd name="T4" fmla="*/ 560 w 560"/>
                <a:gd name="T5" fmla="*/ 0 h 479"/>
                <a:gd name="T6" fmla="*/ 0 w 560"/>
                <a:gd name="T7" fmla="*/ 0 h 479"/>
              </a:gdLst>
              <a:ahLst/>
              <a:cxnLst>
                <a:cxn ang="0">
                  <a:pos x="T0" y="T1"/>
                </a:cxn>
                <a:cxn ang="0">
                  <a:pos x="T2" y="T3"/>
                </a:cxn>
                <a:cxn ang="0">
                  <a:pos x="T4" y="T5"/>
                </a:cxn>
                <a:cxn ang="0">
                  <a:pos x="T6" y="T7"/>
                </a:cxn>
              </a:cxnLst>
              <a:rect l="0" t="0" r="r" b="b"/>
              <a:pathLst>
                <a:path w="560" h="479">
                  <a:moveTo>
                    <a:pt x="0" y="0"/>
                  </a:moveTo>
                  <a:lnTo>
                    <a:pt x="279" y="479"/>
                  </a:lnTo>
                  <a:lnTo>
                    <a:pt x="560"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2" name="Freeform 49"/>
            <p:cNvSpPr>
              <a:spLocks/>
            </p:cNvSpPr>
            <p:nvPr/>
          </p:nvSpPr>
          <p:spPr bwMode="auto">
            <a:xfrm>
              <a:off x="1128" y="952"/>
              <a:ext cx="1127" cy="1466"/>
            </a:xfrm>
            <a:custGeom>
              <a:avLst/>
              <a:gdLst>
                <a:gd name="T0" fmla="*/ 842 w 1127"/>
                <a:gd name="T1" fmla="*/ 477 h 1466"/>
                <a:gd name="T2" fmla="*/ 283 w 1127"/>
                <a:gd name="T3" fmla="*/ 477 h 1466"/>
                <a:gd name="T4" fmla="*/ 562 w 1127"/>
                <a:gd name="T5" fmla="*/ 0 h 1466"/>
                <a:gd name="T6" fmla="*/ 1127 w 1127"/>
                <a:gd name="T7" fmla="*/ 963 h 1466"/>
                <a:gd name="T8" fmla="*/ 838 w 1127"/>
                <a:gd name="T9" fmla="*/ 1466 h 1466"/>
                <a:gd name="T10" fmla="*/ 283 w 1127"/>
                <a:gd name="T11" fmla="*/ 477 h 1466"/>
                <a:gd name="T12" fmla="*/ 0 w 1127"/>
                <a:gd name="T13" fmla="*/ 0 h 1466"/>
              </a:gdLst>
              <a:ahLst/>
              <a:cxnLst>
                <a:cxn ang="0">
                  <a:pos x="T0" y="T1"/>
                </a:cxn>
                <a:cxn ang="0">
                  <a:pos x="T2" y="T3"/>
                </a:cxn>
                <a:cxn ang="0">
                  <a:pos x="T4" y="T5"/>
                </a:cxn>
                <a:cxn ang="0">
                  <a:pos x="T6" y="T7"/>
                </a:cxn>
                <a:cxn ang="0">
                  <a:pos x="T8" y="T9"/>
                </a:cxn>
                <a:cxn ang="0">
                  <a:pos x="T10" y="T11"/>
                </a:cxn>
                <a:cxn ang="0">
                  <a:pos x="T12" y="T13"/>
                </a:cxn>
              </a:cxnLst>
              <a:rect l="0" t="0" r="r" b="b"/>
              <a:pathLst>
                <a:path w="1127" h="1466">
                  <a:moveTo>
                    <a:pt x="842" y="477"/>
                  </a:moveTo>
                  <a:lnTo>
                    <a:pt x="283" y="477"/>
                  </a:lnTo>
                  <a:lnTo>
                    <a:pt x="562" y="0"/>
                  </a:lnTo>
                  <a:lnTo>
                    <a:pt x="1127" y="963"/>
                  </a:lnTo>
                  <a:lnTo>
                    <a:pt x="838" y="1466"/>
                  </a:lnTo>
                  <a:lnTo>
                    <a:pt x="283" y="477"/>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3" name="Line 50"/>
            <p:cNvSpPr>
              <a:spLocks noChangeShapeType="1"/>
            </p:cNvSpPr>
            <p:nvPr/>
          </p:nvSpPr>
          <p:spPr bwMode="auto">
            <a:xfrm flipH="1">
              <a:off x="1128" y="473"/>
              <a:ext cx="283" cy="479"/>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4" name="Line 51"/>
            <p:cNvSpPr>
              <a:spLocks noChangeShapeType="1"/>
            </p:cNvSpPr>
            <p:nvPr/>
          </p:nvSpPr>
          <p:spPr bwMode="auto">
            <a:xfrm>
              <a:off x="1128" y="952"/>
              <a:ext cx="112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5" name="Freeform 52"/>
            <p:cNvSpPr>
              <a:spLocks/>
            </p:cNvSpPr>
            <p:nvPr/>
          </p:nvSpPr>
          <p:spPr bwMode="auto">
            <a:xfrm>
              <a:off x="-7" y="952"/>
              <a:ext cx="842" cy="492"/>
            </a:xfrm>
            <a:custGeom>
              <a:avLst/>
              <a:gdLst>
                <a:gd name="T0" fmla="*/ 842 w 842"/>
                <a:gd name="T1" fmla="*/ 477 h 492"/>
                <a:gd name="T2" fmla="*/ 571 w 842"/>
                <a:gd name="T3" fmla="*/ 0 h 492"/>
                <a:gd name="T4" fmla="*/ 287 w 842"/>
                <a:gd name="T5" fmla="*/ 492 h 492"/>
                <a:gd name="T6" fmla="*/ 0 w 842"/>
                <a:gd name="T7" fmla="*/ 0 h 492"/>
              </a:gdLst>
              <a:ahLst/>
              <a:cxnLst>
                <a:cxn ang="0">
                  <a:pos x="T0" y="T1"/>
                </a:cxn>
                <a:cxn ang="0">
                  <a:pos x="T2" y="T3"/>
                </a:cxn>
                <a:cxn ang="0">
                  <a:pos x="T4" y="T5"/>
                </a:cxn>
                <a:cxn ang="0">
                  <a:pos x="T6" y="T7"/>
                </a:cxn>
              </a:cxnLst>
              <a:rect l="0" t="0" r="r" b="b"/>
              <a:pathLst>
                <a:path w="842" h="492">
                  <a:moveTo>
                    <a:pt x="842" y="477"/>
                  </a:moveTo>
                  <a:lnTo>
                    <a:pt x="571" y="0"/>
                  </a:lnTo>
                  <a:lnTo>
                    <a:pt x="287" y="492"/>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6" name="Line 53"/>
            <p:cNvSpPr>
              <a:spLocks noChangeShapeType="1"/>
            </p:cNvSpPr>
            <p:nvPr/>
          </p:nvSpPr>
          <p:spPr bwMode="auto">
            <a:xfrm>
              <a:off x="-7" y="952"/>
              <a:ext cx="571"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7" name="Freeform 54"/>
            <p:cNvSpPr>
              <a:spLocks/>
            </p:cNvSpPr>
            <p:nvPr/>
          </p:nvSpPr>
          <p:spPr bwMode="auto">
            <a:xfrm>
              <a:off x="271" y="1429"/>
              <a:ext cx="1695" cy="989"/>
            </a:xfrm>
            <a:custGeom>
              <a:avLst/>
              <a:gdLst>
                <a:gd name="T0" fmla="*/ 564 w 1695"/>
                <a:gd name="T1" fmla="*/ 0 h 989"/>
                <a:gd name="T2" fmla="*/ 0 w 1695"/>
                <a:gd name="T3" fmla="*/ 989 h 989"/>
                <a:gd name="T4" fmla="*/ 564 w 1695"/>
                <a:gd name="T5" fmla="*/ 989 h 989"/>
                <a:gd name="T6" fmla="*/ 857 w 1695"/>
                <a:gd name="T7" fmla="*/ 499 h 989"/>
                <a:gd name="T8" fmla="*/ 564 w 1695"/>
                <a:gd name="T9" fmla="*/ 0 h 989"/>
                <a:gd name="T10" fmla="*/ 1140 w 1695"/>
                <a:gd name="T11" fmla="*/ 0 h 989"/>
                <a:gd name="T12" fmla="*/ 857 w 1695"/>
                <a:gd name="T13" fmla="*/ 499 h 989"/>
                <a:gd name="T14" fmla="*/ 1420 w 1695"/>
                <a:gd name="T15" fmla="*/ 499 h 989"/>
                <a:gd name="T16" fmla="*/ 1126 w 1695"/>
                <a:gd name="T17" fmla="*/ 989 h 989"/>
                <a:gd name="T18" fmla="*/ 1695 w 1695"/>
                <a:gd name="T19" fmla="*/ 989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5" h="989">
                  <a:moveTo>
                    <a:pt x="564" y="0"/>
                  </a:moveTo>
                  <a:lnTo>
                    <a:pt x="0" y="989"/>
                  </a:lnTo>
                  <a:lnTo>
                    <a:pt x="564" y="989"/>
                  </a:lnTo>
                  <a:lnTo>
                    <a:pt x="857" y="499"/>
                  </a:lnTo>
                  <a:lnTo>
                    <a:pt x="564" y="0"/>
                  </a:lnTo>
                  <a:lnTo>
                    <a:pt x="1140" y="0"/>
                  </a:lnTo>
                  <a:lnTo>
                    <a:pt x="857" y="499"/>
                  </a:lnTo>
                  <a:lnTo>
                    <a:pt x="1420" y="499"/>
                  </a:lnTo>
                  <a:lnTo>
                    <a:pt x="1126" y="989"/>
                  </a:lnTo>
                  <a:lnTo>
                    <a:pt x="1695" y="989"/>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8" name="Line 55"/>
            <p:cNvSpPr>
              <a:spLocks noChangeShapeType="1"/>
            </p:cNvSpPr>
            <p:nvPr/>
          </p:nvSpPr>
          <p:spPr bwMode="auto">
            <a:xfrm flipH="1">
              <a:off x="1" y="1928"/>
              <a:ext cx="1127"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9" name="Line 56"/>
            <p:cNvSpPr>
              <a:spLocks noChangeShapeType="1"/>
            </p:cNvSpPr>
            <p:nvPr/>
          </p:nvSpPr>
          <p:spPr bwMode="auto">
            <a:xfrm>
              <a:off x="551" y="192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0" name="Line 57"/>
            <p:cNvSpPr>
              <a:spLocks noChangeShapeType="1"/>
            </p:cNvSpPr>
            <p:nvPr/>
          </p:nvSpPr>
          <p:spPr bwMode="auto">
            <a:xfrm flipH="1" flipV="1">
              <a:off x="271" y="2418"/>
              <a:ext cx="840" cy="1458"/>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1" name="Line 58"/>
            <p:cNvSpPr>
              <a:spLocks noChangeShapeType="1"/>
            </p:cNvSpPr>
            <p:nvPr/>
          </p:nvSpPr>
          <p:spPr bwMode="auto">
            <a:xfrm flipH="1">
              <a:off x="551" y="241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2" name="Freeform 59"/>
            <p:cNvSpPr>
              <a:spLocks/>
            </p:cNvSpPr>
            <p:nvPr/>
          </p:nvSpPr>
          <p:spPr bwMode="auto">
            <a:xfrm>
              <a:off x="560" y="3387"/>
              <a:ext cx="835" cy="489"/>
            </a:xfrm>
            <a:custGeom>
              <a:avLst/>
              <a:gdLst>
                <a:gd name="T0" fmla="*/ 275 w 835"/>
                <a:gd name="T1" fmla="*/ 0 h 489"/>
                <a:gd name="T2" fmla="*/ 835 w 835"/>
                <a:gd name="T3" fmla="*/ 0 h 489"/>
                <a:gd name="T4" fmla="*/ 551 w 835"/>
                <a:gd name="T5" fmla="*/ 489 h 489"/>
                <a:gd name="T6" fmla="*/ 0 w 835"/>
                <a:gd name="T7" fmla="*/ 489 h 489"/>
                <a:gd name="T8" fmla="*/ 275 w 835"/>
                <a:gd name="T9" fmla="*/ 0 h 489"/>
              </a:gdLst>
              <a:ahLst/>
              <a:cxnLst>
                <a:cxn ang="0">
                  <a:pos x="T0" y="T1"/>
                </a:cxn>
                <a:cxn ang="0">
                  <a:pos x="T2" y="T3"/>
                </a:cxn>
                <a:cxn ang="0">
                  <a:pos x="T4" y="T5"/>
                </a:cxn>
                <a:cxn ang="0">
                  <a:pos x="T6" y="T7"/>
                </a:cxn>
                <a:cxn ang="0">
                  <a:pos x="T8" y="T9"/>
                </a:cxn>
              </a:cxnLst>
              <a:rect l="0" t="0" r="r" b="b"/>
              <a:pathLst>
                <a:path w="835" h="489">
                  <a:moveTo>
                    <a:pt x="275" y="0"/>
                  </a:moveTo>
                  <a:lnTo>
                    <a:pt x="835" y="0"/>
                  </a:lnTo>
                  <a:lnTo>
                    <a:pt x="551" y="489"/>
                  </a:lnTo>
                  <a:lnTo>
                    <a:pt x="0" y="489"/>
                  </a:lnTo>
                  <a:lnTo>
                    <a:pt x="275"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3" name="Line 60"/>
            <p:cNvSpPr>
              <a:spLocks noChangeShapeType="1"/>
            </p:cNvSpPr>
            <p:nvPr/>
          </p:nvSpPr>
          <p:spPr bwMode="auto">
            <a:xfrm flipH="1">
              <a:off x="-7" y="2908"/>
              <a:ext cx="558"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4" name="Line 61"/>
            <p:cNvSpPr>
              <a:spLocks noChangeShapeType="1"/>
            </p:cNvSpPr>
            <p:nvPr/>
          </p:nvSpPr>
          <p:spPr bwMode="auto">
            <a:xfrm flipH="1">
              <a:off x="835" y="2418"/>
              <a:ext cx="56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5" name="Freeform 64"/>
            <p:cNvSpPr>
              <a:spLocks/>
            </p:cNvSpPr>
            <p:nvPr/>
          </p:nvSpPr>
          <p:spPr bwMode="auto">
            <a:xfrm>
              <a:off x="1118" y="4373"/>
              <a:ext cx="551" cy="498"/>
            </a:xfrm>
            <a:custGeom>
              <a:avLst/>
              <a:gdLst>
                <a:gd name="T0" fmla="*/ 551 w 551"/>
                <a:gd name="T1" fmla="*/ 498 h 498"/>
                <a:gd name="T2" fmla="*/ 277 w 551"/>
                <a:gd name="T3" fmla="*/ 0 h 498"/>
                <a:gd name="T4" fmla="*/ 0 w 551"/>
                <a:gd name="T5" fmla="*/ 498 h 498"/>
              </a:gdLst>
              <a:ahLst/>
              <a:cxnLst>
                <a:cxn ang="0">
                  <a:pos x="T0" y="T1"/>
                </a:cxn>
                <a:cxn ang="0">
                  <a:pos x="T2" y="T3"/>
                </a:cxn>
                <a:cxn ang="0">
                  <a:pos x="T4" y="T5"/>
                </a:cxn>
              </a:cxnLst>
              <a:rect l="0" t="0" r="r" b="b"/>
              <a:pathLst>
                <a:path w="551" h="498">
                  <a:moveTo>
                    <a:pt x="551" y="498"/>
                  </a:moveTo>
                  <a:lnTo>
                    <a:pt x="277" y="0"/>
                  </a:lnTo>
                  <a:lnTo>
                    <a:pt x="0" y="498"/>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6" name="Freeform 65"/>
            <p:cNvSpPr>
              <a:spLocks/>
            </p:cNvSpPr>
            <p:nvPr/>
          </p:nvSpPr>
          <p:spPr bwMode="auto">
            <a:xfrm>
              <a:off x="1395" y="3876"/>
              <a:ext cx="565" cy="497"/>
            </a:xfrm>
            <a:custGeom>
              <a:avLst/>
              <a:gdLst>
                <a:gd name="T0" fmla="*/ 0 w 565"/>
                <a:gd name="T1" fmla="*/ 497 h 497"/>
                <a:gd name="T2" fmla="*/ 565 w 565"/>
                <a:gd name="T3" fmla="*/ 497 h 497"/>
                <a:gd name="T4" fmla="*/ 284 w 565"/>
                <a:gd name="T5" fmla="*/ 0 h 497"/>
              </a:gdLst>
              <a:ahLst/>
              <a:cxnLst>
                <a:cxn ang="0">
                  <a:pos x="T0" y="T1"/>
                </a:cxn>
                <a:cxn ang="0">
                  <a:pos x="T2" y="T3"/>
                </a:cxn>
                <a:cxn ang="0">
                  <a:pos x="T4" y="T5"/>
                </a:cxn>
              </a:cxnLst>
              <a:rect l="0" t="0" r="r" b="b"/>
              <a:pathLst>
                <a:path w="565" h="497">
                  <a:moveTo>
                    <a:pt x="0" y="497"/>
                  </a:moveTo>
                  <a:lnTo>
                    <a:pt x="565" y="497"/>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grpSp>
      <p:grpSp>
        <p:nvGrpSpPr>
          <p:cNvPr id="28" name="Group 45"/>
          <p:cNvGrpSpPr>
            <a:grpSpLocks noChangeAspect="1"/>
          </p:cNvGrpSpPr>
          <p:nvPr/>
        </p:nvGrpSpPr>
        <p:grpSpPr bwMode="auto">
          <a:xfrm flipH="1" flipV="1">
            <a:off x="6594387" y="363558"/>
            <a:ext cx="2549615" cy="4416387"/>
            <a:chOff x="-7" y="473"/>
            <a:chExt cx="2539" cy="4398"/>
          </a:xfrm>
        </p:grpSpPr>
        <p:sp>
          <p:nvSpPr>
            <p:cNvPr id="29" name="Freeform 46"/>
            <p:cNvSpPr>
              <a:spLocks/>
            </p:cNvSpPr>
            <p:nvPr/>
          </p:nvSpPr>
          <p:spPr bwMode="auto">
            <a:xfrm>
              <a:off x="1111" y="3387"/>
              <a:ext cx="568" cy="986"/>
            </a:xfrm>
            <a:custGeom>
              <a:avLst/>
              <a:gdLst>
                <a:gd name="T0" fmla="*/ 568 w 568"/>
                <a:gd name="T1" fmla="*/ 489 h 986"/>
                <a:gd name="T2" fmla="*/ 284 w 568"/>
                <a:gd name="T3" fmla="*/ 986 h 986"/>
                <a:gd name="T4" fmla="*/ 0 w 568"/>
                <a:gd name="T5" fmla="*/ 489 h 986"/>
                <a:gd name="T6" fmla="*/ 568 w 568"/>
                <a:gd name="T7" fmla="*/ 489 h 986"/>
                <a:gd name="T8" fmla="*/ 284 w 568"/>
                <a:gd name="T9" fmla="*/ 0 h 986"/>
              </a:gdLst>
              <a:ahLst/>
              <a:cxnLst>
                <a:cxn ang="0">
                  <a:pos x="T0" y="T1"/>
                </a:cxn>
                <a:cxn ang="0">
                  <a:pos x="T2" y="T3"/>
                </a:cxn>
                <a:cxn ang="0">
                  <a:pos x="T4" y="T5"/>
                </a:cxn>
                <a:cxn ang="0">
                  <a:pos x="T6" y="T7"/>
                </a:cxn>
                <a:cxn ang="0">
                  <a:pos x="T8" y="T9"/>
                </a:cxn>
              </a:cxnLst>
              <a:rect l="0" t="0" r="r" b="b"/>
              <a:pathLst>
                <a:path w="568" h="986">
                  <a:moveTo>
                    <a:pt x="568" y="489"/>
                  </a:moveTo>
                  <a:lnTo>
                    <a:pt x="284" y="986"/>
                  </a:lnTo>
                  <a:lnTo>
                    <a:pt x="0" y="489"/>
                  </a:lnTo>
                  <a:lnTo>
                    <a:pt x="568" y="489"/>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0" name="Freeform 47"/>
            <p:cNvSpPr>
              <a:spLocks/>
            </p:cNvSpPr>
            <p:nvPr/>
          </p:nvSpPr>
          <p:spPr bwMode="auto">
            <a:xfrm>
              <a:off x="1971" y="473"/>
              <a:ext cx="561" cy="479"/>
            </a:xfrm>
            <a:custGeom>
              <a:avLst/>
              <a:gdLst>
                <a:gd name="T0" fmla="*/ 0 w 561"/>
                <a:gd name="T1" fmla="*/ 0 h 479"/>
                <a:gd name="T2" fmla="*/ 279 w 561"/>
                <a:gd name="T3" fmla="*/ 479 h 479"/>
                <a:gd name="T4" fmla="*/ 561 w 561"/>
                <a:gd name="T5" fmla="*/ 0 h 479"/>
                <a:gd name="T6" fmla="*/ 0 w 561"/>
                <a:gd name="T7" fmla="*/ 0 h 479"/>
              </a:gdLst>
              <a:ahLst/>
              <a:cxnLst>
                <a:cxn ang="0">
                  <a:pos x="T0" y="T1"/>
                </a:cxn>
                <a:cxn ang="0">
                  <a:pos x="T2" y="T3"/>
                </a:cxn>
                <a:cxn ang="0">
                  <a:pos x="T4" y="T5"/>
                </a:cxn>
                <a:cxn ang="0">
                  <a:pos x="T6" y="T7"/>
                </a:cxn>
              </a:cxnLst>
              <a:rect l="0" t="0" r="r" b="b"/>
              <a:pathLst>
                <a:path w="561" h="479">
                  <a:moveTo>
                    <a:pt x="0" y="0"/>
                  </a:moveTo>
                  <a:lnTo>
                    <a:pt x="279" y="479"/>
                  </a:lnTo>
                  <a:lnTo>
                    <a:pt x="561"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1" name="Freeform 48"/>
            <p:cNvSpPr>
              <a:spLocks/>
            </p:cNvSpPr>
            <p:nvPr/>
          </p:nvSpPr>
          <p:spPr bwMode="auto">
            <a:xfrm>
              <a:off x="1411" y="473"/>
              <a:ext cx="560" cy="479"/>
            </a:xfrm>
            <a:custGeom>
              <a:avLst/>
              <a:gdLst>
                <a:gd name="T0" fmla="*/ 0 w 560"/>
                <a:gd name="T1" fmla="*/ 0 h 479"/>
                <a:gd name="T2" fmla="*/ 279 w 560"/>
                <a:gd name="T3" fmla="*/ 479 h 479"/>
                <a:gd name="T4" fmla="*/ 560 w 560"/>
                <a:gd name="T5" fmla="*/ 0 h 479"/>
                <a:gd name="T6" fmla="*/ 0 w 560"/>
                <a:gd name="T7" fmla="*/ 0 h 479"/>
              </a:gdLst>
              <a:ahLst/>
              <a:cxnLst>
                <a:cxn ang="0">
                  <a:pos x="T0" y="T1"/>
                </a:cxn>
                <a:cxn ang="0">
                  <a:pos x="T2" y="T3"/>
                </a:cxn>
                <a:cxn ang="0">
                  <a:pos x="T4" y="T5"/>
                </a:cxn>
                <a:cxn ang="0">
                  <a:pos x="T6" y="T7"/>
                </a:cxn>
              </a:cxnLst>
              <a:rect l="0" t="0" r="r" b="b"/>
              <a:pathLst>
                <a:path w="560" h="479">
                  <a:moveTo>
                    <a:pt x="0" y="0"/>
                  </a:moveTo>
                  <a:lnTo>
                    <a:pt x="279" y="479"/>
                  </a:lnTo>
                  <a:lnTo>
                    <a:pt x="560"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2" name="Freeform 49"/>
            <p:cNvSpPr>
              <a:spLocks/>
            </p:cNvSpPr>
            <p:nvPr/>
          </p:nvSpPr>
          <p:spPr bwMode="auto">
            <a:xfrm>
              <a:off x="1128" y="952"/>
              <a:ext cx="1127" cy="1466"/>
            </a:xfrm>
            <a:custGeom>
              <a:avLst/>
              <a:gdLst>
                <a:gd name="T0" fmla="*/ 842 w 1127"/>
                <a:gd name="T1" fmla="*/ 477 h 1466"/>
                <a:gd name="T2" fmla="*/ 283 w 1127"/>
                <a:gd name="T3" fmla="*/ 477 h 1466"/>
                <a:gd name="T4" fmla="*/ 562 w 1127"/>
                <a:gd name="T5" fmla="*/ 0 h 1466"/>
                <a:gd name="T6" fmla="*/ 1127 w 1127"/>
                <a:gd name="T7" fmla="*/ 963 h 1466"/>
                <a:gd name="T8" fmla="*/ 838 w 1127"/>
                <a:gd name="T9" fmla="*/ 1466 h 1466"/>
                <a:gd name="T10" fmla="*/ 283 w 1127"/>
                <a:gd name="T11" fmla="*/ 477 h 1466"/>
                <a:gd name="T12" fmla="*/ 0 w 1127"/>
                <a:gd name="T13" fmla="*/ 0 h 1466"/>
              </a:gdLst>
              <a:ahLst/>
              <a:cxnLst>
                <a:cxn ang="0">
                  <a:pos x="T0" y="T1"/>
                </a:cxn>
                <a:cxn ang="0">
                  <a:pos x="T2" y="T3"/>
                </a:cxn>
                <a:cxn ang="0">
                  <a:pos x="T4" y="T5"/>
                </a:cxn>
                <a:cxn ang="0">
                  <a:pos x="T6" y="T7"/>
                </a:cxn>
                <a:cxn ang="0">
                  <a:pos x="T8" y="T9"/>
                </a:cxn>
                <a:cxn ang="0">
                  <a:pos x="T10" y="T11"/>
                </a:cxn>
                <a:cxn ang="0">
                  <a:pos x="T12" y="T13"/>
                </a:cxn>
              </a:cxnLst>
              <a:rect l="0" t="0" r="r" b="b"/>
              <a:pathLst>
                <a:path w="1127" h="1466">
                  <a:moveTo>
                    <a:pt x="842" y="477"/>
                  </a:moveTo>
                  <a:lnTo>
                    <a:pt x="283" y="477"/>
                  </a:lnTo>
                  <a:lnTo>
                    <a:pt x="562" y="0"/>
                  </a:lnTo>
                  <a:lnTo>
                    <a:pt x="1127" y="963"/>
                  </a:lnTo>
                  <a:lnTo>
                    <a:pt x="838" y="1466"/>
                  </a:lnTo>
                  <a:lnTo>
                    <a:pt x="283" y="477"/>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3" name="Line 50"/>
            <p:cNvSpPr>
              <a:spLocks noChangeShapeType="1"/>
            </p:cNvSpPr>
            <p:nvPr/>
          </p:nvSpPr>
          <p:spPr bwMode="auto">
            <a:xfrm flipH="1">
              <a:off x="1128" y="473"/>
              <a:ext cx="283" cy="479"/>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4" name="Line 51"/>
            <p:cNvSpPr>
              <a:spLocks noChangeShapeType="1"/>
            </p:cNvSpPr>
            <p:nvPr/>
          </p:nvSpPr>
          <p:spPr bwMode="auto">
            <a:xfrm>
              <a:off x="1128" y="952"/>
              <a:ext cx="112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5" name="Freeform 52"/>
            <p:cNvSpPr>
              <a:spLocks/>
            </p:cNvSpPr>
            <p:nvPr/>
          </p:nvSpPr>
          <p:spPr bwMode="auto">
            <a:xfrm>
              <a:off x="-7" y="952"/>
              <a:ext cx="842" cy="492"/>
            </a:xfrm>
            <a:custGeom>
              <a:avLst/>
              <a:gdLst>
                <a:gd name="T0" fmla="*/ 842 w 842"/>
                <a:gd name="T1" fmla="*/ 477 h 492"/>
                <a:gd name="T2" fmla="*/ 571 w 842"/>
                <a:gd name="T3" fmla="*/ 0 h 492"/>
                <a:gd name="T4" fmla="*/ 287 w 842"/>
                <a:gd name="T5" fmla="*/ 492 h 492"/>
                <a:gd name="T6" fmla="*/ 0 w 842"/>
                <a:gd name="T7" fmla="*/ 0 h 492"/>
              </a:gdLst>
              <a:ahLst/>
              <a:cxnLst>
                <a:cxn ang="0">
                  <a:pos x="T0" y="T1"/>
                </a:cxn>
                <a:cxn ang="0">
                  <a:pos x="T2" y="T3"/>
                </a:cxn>
                <a:cxn ang="0">
                  <a:pos x="T4" y="T5"/>
                </a:cxn>
                <a:cxn ang="0">
                  <a:pos x="T6" y="T7"/>
                </a:cxn>
              </a:cxnLst>
              <a:rect l="0" t="0" r="r" b="b"/>
              <a:pathLst>
                <a:path w="842" h="492">
                  <a:moveTo>
                    <a:pt x="842" y="477"/>
                  </a:moveTo>
                  <a:lnTo>
                    <a:pt x="571" y="0"/>
                  </a:lnTo>
                  <a:lnTo>
                    <a:pt x="287" y="492"/>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6" name="Line 53"/>
            <p:cNvSpPr>
              <a:spLocks noChangeShapeType="1"/>
            </p:cNvSpPr>
            <p:nvPr/>
          </p:nvSpPr>
          <p:spPr bwMode="auto">
            <a:xfrm>
              <a:off x="-7" y="952"/>
              <a:ext cx="571"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7" name="Freeform 54"/>
            <p:cNvSpPr>
              <a:spLocks/>
            </p:cNvSpPr>
            <p:nvPr/>
          </p:nvSpPr>
          <p:spPr bwMode="auto">
            <a:xfrm>
              <a:off x="271" y="1429"/>
              <a:ext cx="1695" cy="989"/>
            </a:xfrm>
            <a:custGeom>
              <a:avLst/>
              <a:gdLst>
                <a:gd name="T0" fmla="*/ 564 w 1695"/>
                <a:gd name="T1" fmla="*/ 0 h 989"/>
                <a:gd name="T2" fmla="*/ 0 w 1695"/>
                <a:gd name="T3" fmla="*/ 989 h 989"/>
                <a:gd name="T4" fmla="*/ 564 w 1695"/>
                <a:gd name="T5" fmla="*/ 989 h 989"/>
                <a:gd name="T6" fmla="*/ 857 w 1695"/>
                <a:gd name="T7" fmla="*/ 499 h 989"/>
                <a:gd name="T8" fmla="*/ 564 w 1695"/>
                <a:gd name="T9" fmla="*/ 0 h 989"/>
                <a:gd name="T10" fmla="*/ 1140 w 1695"/>
                <a:gd name="T11" fmla="*/ 0 h 989"/>
                <a:gd name="T12" fmla="*/ 857 w 1695"/>
                <a:gd name="T13" fmla="*/ 499 h 989"/>
                <a:gd name="T14" fmla="*/ 1420 w 1695"/>
                <a:gd name="T15" fmla="*/ 499 h 989"/>
                <a:gd name="T16" fmla="*/ 1126 w 1695"/>
                <a:gd name="T17" fmla="*/ 989 h 989"/>
                <a:gd name="T18" fmla="*/ 1695 w 1695"/>
                <a:gd name="T19" fmla="*/ 989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5" h="989">
                  <a:moveTo>
                    <a:pt x="564" y="0"/>
                  </a:moveTo>
                  <a:lnTo>
                    <a:pt x="0" y="989"/>
                  </a:lnTo>
                  <a:lnTo>
                    <a:pt x="564" y="989"/>
                  </a:lnTo>
                  <a:lnTo>
                    <a:pt x="857" y="499"/>
                  </a:lnTo>
                  <a:lnTo>
                    <a:pt x="564" y="0"/>
                  </a:lnTo>
                  <a:lnTo>
                    <a:pt x="1140" y="0"/>
                  </a:lnTo>
                  <a:lnTo>
                    <a:pt x="857" y="499"/>
                  </a:lnTo>
                  <a:lnTo>
                    <a:pt x="1420" y="499"/>
                  </a:lnTo>
                  <a:lnTo>
                    <a:pt x="1126" y="989"/>
                  </a:lnTo>
                  <a:lnTo>
                    <a:pt x="1695" y="989"/>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8" name="Line 55"/>
            <p:cNvSpPr>
              <a:spLocks noChangeShapeType="1"/>
            </p:cNvSpPr>
            <p:nvPr/>
          </p:nvSpPr>
          <p:spPr bwMode="auto">
            <a:xfrm flipH="1">
              <a:off x="1" y="1928"/>
              <a:ext cx="1127"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9" name="Line 56"/>
            <p:cNvSpPr>
              <a:spLocks noChangeShapeType="1"/>
            </p:cNvSpPr>
            <p:nvPr/>
          </p:nvSpPr>
          <p:spPr bwMode="auto">
            <a:xfrm>
              <a:off x="551" y="192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0" name="Line 57"/>
            <p:cNvSpPr>
              <a:spLocks noChangeShapeType="1"/>
            </p:cNvSpPr>
            <p:nvPr/>
          </p:nvSpPr>
          <p:spPr bwMode="auto">
            <a:xfrm flipH="1" flipV="1">
              <a:off x="271" y="2418"/>
              <a:ext cx="840" cy="1458"/>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1" name="Line 58"/>
            <p:cNvSpPr>
              <a:spLocks noChangeShapeType="1"/>
            </p:cNvSpPr>
            <p:nvPr/>
          </p:nvSpPr>
          <p:spPr bwMode="auto">
            <a:xfrm flipH="1">
              <a:off x="551" y="241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2" name="Freeform 59"/>
            <p:cNvSpPr>
              <a:spLocks/>
            </p:cNvSpPr>
            <p:nvPr/>
          </p:nvSpPr>
          <p:spPr bwMode="auto">
            <a:xfrm>
              <a:off x="560" y="3387"/>
              <a:ext cx="835" cy="489"/>
            </a:xfrm>
            <a:custGeom>
              <a:avLst/>
              <a:gdLst>
                <a:gd name="T0" fmla="*/ 275 w 835"/>
                <a:gd name="T1" fmla="*/ 0 h 489"/>
                <a:gd name="T2" fmla="*/ 835 w 835"/>
                <a:gd name="T3" fmla="*/ 0 h 489"/>
                <a:gd name="T4" fmla="*/ 551 w 835"/>
                <a:gd name="T5" fmla="*/ 489 h 489"/>
                <a:gd name="T6" fmla="*/ 0 w 835"/>
                <a:gd name="T7" fmla="*/ 489 h 489"/>
                <a:gd name="T8" fmla="*/ 275 w 835"/>
                <a:gd name="T9" fmla="*/ 0 h 489"/>
              </a:gdLst>
              <a:ahLst/>
              <a:cxnLst>
                <a:cxn ang="0">
                  <a:pos x="T0" y="T1"/>
                </a:cxn>
                <a:cxn ang="0">
                  <a:pos x="T2" y="T3"/>
                </a:cxn>
                <a:cxn ang="0">
                  <a:pos x="T4" y="T5"/>
                </a:cxn>
                <a:cxn ang="0">
                  <a:pos x="T6" y="T7"/>
                </a:cxn>
                <a:cxn ang="0">
                  <a:pos x="T8" y="T9"/>
                </a:cxn>
              </a:cxnLst>
              <a:rect l="0" t="0" r="r" b="b"/>
              <a:pathLst>
                <a:path w="835" h="489">
                  <a:moveTo>
                    <a:pt x="275" y="0"/>
                  </a:moveTo>
                  <a:lnTo>
                    <a:pt x="835" y="0"/>
                  </a:lnTo>
                  <a:lnTo>
                    <a:pt x="551" y="489"/>
                  </a:lnTo>
                  <a:lnTo>
                    <a:pt x="0" y="489"/>
                  </a:lnTo>
                  <a:lnTo>
                    <a:pt x="275"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3" name="Line 60"/>
            <p:cNvSpPr>
              <a:spLocks noChangeShapeType="1"/>
            </p:cNvSpPr>
            <p:nvPr/>
          </p:nvSpPr>
          <p:spPr bwMode="auto">
            <a:xfrm flipH="1">
              <a:off x="-7" y="2908"/>
              <a:ext cx="558"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4" name="Line 61"/>
            <p:cNvSpPr>
              <a:spLocks noChangeShapeType="1"/>
            </p:cNvSpPr>
            <p:nvPr/>
          </p:nvSpPr>
          <p:spPr bwMode="auto">
            <a:xfrm flipH="1">
              <a:off x="835" y="2418"/>
              <a:ext cx="56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5" name="Freeform 64"/>
            <p:cNvSpPr>
              <a:spLocks/>
            </p:cNvSpPr>
            <p:nvPr/>
          </p:nvSpPr>
          <p:spPr bwMode="auto">
            <a:xfrm>
              <a:off x="1118" y="4373"/>
              <a:ext cx="551" cy="498"/>
            </a:xfrm>
            <a:custGeom>
              <a:avLst/>
              <a:gdLst>
                <a:gd name="T0" fmla="*/ 551 w 551"/>
                <a:gd name="T1" fmla="*/ 498 h 498"/>
                <a:gd name="T2" fmla="*/ 277 w 551"/>
                <a:gd name="T3" fmla="*/ 0 h 498"/>
                <a:gd name="T4" fmla="*/ 0 w 551"/>
                <a:gd name="T5" fmla="*/ 498 h 498"/>
              </a:gdLst>
              <a:ahLst/>
              <a:cxnLst>
                <a:cxn ang="0">
                  <a:pos x="T0" y="T1"/>
                </a:cxn>
                <a:cxn ang="0">
                  <a:pos x="T2" y="T3"/>
                </a:cxn>
                <a:cxn ang="0">
                  <a:pos x="T4" y="T5"/>
                </a:cxn>
              </a:cxnLst>
              <a:rect l="0" t="0" r="r" b="b"/>
              <a:pathLst>
                <a:path w="551" h="498">
                  <a:moveTo>
                    <a:pt x="551" y="498"/>
                  </a:moveTo>
                  <a:lnTo>
                    <a:pt x="277" y="0"/>
                  </a:lnTo>
                  <a:lnTo>
                    <a:pt x="0" y="498"/>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6" name="Freeform 65"/>
            <p:cNvSpPr>
              <a:spLocks/>
            </p:cNvSpPr>
            <p:nvPr/>
          </p:nvSpPr>
          <p:spPr bwMode="auto">
            <a:xfrm>
              <a:off x="1395" y="3876"/>
              <a:ext cx="565" cy="497"/>
            </a:xfrm>
            <a:custGeom>
              <a:avLst/>
              <a:gdLst>
                <a:gd name="T0" fmla="*/ 0 w 565"/>
                <a:gd name="T1" fmla="*/ 497 h 497"/>
                <a:gd name="T2" fmla="*/ 565 w 565"/>
                <a:gd name="T3" fmla="*/ 497 h 497"/>
                <a:gd name="T4" fmla="*/ 284 w 565"/>
                <a:gd name="T5" fmla="*/ 0 h 497"/>
              </a:gdLst>
              <a:ahLst/>
              <a:cxnLst>
                <a:cxn ang="0">
                  <a:pos x="T0" y="T1"/>
                </a:cxn>
                <a:cxn ang="0">
                  <a:pos x="T2" y="T3"/>
                </a:cxn>
                <a:cxn ang="0">
                  <a:pos x="T4" y="T5"/>
                </a:cxn>
              </a:cxnLst>
              <a:rect l="0" t="0" r="r" b="b"/>
              <a:pathLst>
                <a:path w="565" h="497">
                  <a:moveTo>
                    <a:pt x="0" y="497"/>
                  </a:moveTo>
                  <a:lnTo>
                    <a:pt x="565" y="497"/>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grpSp>
      <p:sp>
        <p:nvSpPr>
          <p:cNvPr id="47" name="Rectangle 46"/>
          <p:cNvSpPr/>
          <p:nvPr/>
        </p:nvSpPr>
        <p:spPr>
          <a:xfrm>
            <a:off x="-9381" y="1"/>
            <a:ext cx="9144000" cy="95510"/>
          </a:xfrm>
          <a:prstGeom prst="rect">
            <a:avLst/>
          </a:prstGeom>
          <a:gradFill flip="none" rotWithShape="1">
            <a:gsLst>
              <a:gs pos="0">
                <a:schemeClr val="accent5">
                  <a:lumMod val="0"/>
                  <a:lumOff val="100000"/>
                </a:schemeClr>
              </a:gs>
              <a:gs pos="14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48" name="Rectangle 47"/>
          <p:cNvSpPr/>
          <p:nvPr/>
        </p:nvSpPr>
        <p:spPr>
          <a:xfrm>
            <a:off x="0" y="5060732"/>
            <a:ext cx="9144000" cy="82769"/>
          </a:xfrm>
          <a:prstGeom prst="rect">
            <a:avLst/>
          </a:prstGeom>
          <a:gradFill flip="none" rotWithShape="1">
            <a:gsLst>
              <a:gs pos="0">
                <a:schemeClr val="accent5">
                  <a:lumMod val="0"/>
                  <a:lumOff val="100000"/>
                </a:schemeClr>
              </a:gs>
              <a:gs pos="14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686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p:cNvSpPr/>
          <p:nvPr/>
        </p:nvSpPr>
        <p:spPr>
          <a:xfrm>
            <a:off x="0" y="558853"/>
            <a:ext cx="9144000" cy="4584647"/>
          </a:xfrm>
          <a:prstGeom prst="rect">
            <a:avLst/>
          </a:prstGeom>
          <a:gradFill flip="none" rotWithShape="1">
            <a:gsLst>
              <a:gs pos="66000">
                <a:schemeClr val="bg1"/>
              </a:gs>
              <a:gs pos="100000">
                <a:schemeClr val="bg1">
                  <a:lumMod val="95000"/>
                </a:schemeClr>
              </a:gs>
              <a:gs pos="2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grpSp>
        <p:nvGrpSpPr>
          <p:cNvPr id="28" name="Group 45"/>
          <p:cNvGrpSpPr>
            <a:grpSpLocks noChangeAspect="1"/>
          </p:cNvGrpSpPr>
          <p:nvPr/>
        </p:nvGrpSpPr>
        <p:grpSpPr bwMode="auto">
          <a:xfrm>
            <a:off x="2" y="563167"/>
            <a:ext cx="2644263" cy="4580334"/>
            <a:chOff x="-7" y="473"/>
            <a:chExt cx="2539" cy="4398"/>
          </a:xfrm>
        </p:grpSpPr>
        <p:sp>
          <p:nvSpPr>
            <p:cNvPr id="29" name="Freeform 46"/>
            <p:cNvSpPr>
              <a:spLocks/>
            </p:cNvSpPr>
            <p:nvPr/>
          </p:nvSpPr>
          <p:spPr bwMode="auto">
            <a:xfrm>
              <a:off x="1111" y="3387"/>
              <a:ext cx="568" cy="986"/>
            </a:xfrm>
            <a:custGeom>
              <a:avLst/>
              <a:gdLst>
                <a:gd name="T0" fmla="*/ 568 w 568"/>
                <a:gd name="T1" fmla="*/ 489 h 986"/>
                <a:gd name="T2" fmla="*/ 284 w 568"/>
                <a:gd name="T3" fmla="*/ 986 h 986"/>
                <a:gd name="T4" fmla="*/ 0 w 568"/>
                <a:gd name="T5" fmla="*/ 489 h 986"/>
                <a:gd name="T6" fmla="*/ 568 w 568"/>
                <a:gd name="T7" fmla="*/ 489 h 986"/>
                <a:gd name="T8" fmla="*/ 284 w 568"/>
                <a:gd name="T9" fmla="*/ 0 h 986"/>
              </a:gdLst>
              <a:ahLst/>
              <a:cxnLst>
                <a:cxn ang="0">
                  <a:pos x="T0" y="T1"/>
                </a:cxn>
                <a:cxn ang="0">
                  <a:pos x="T2" y="T3"/>
                </a:cxn>
                <a:cxn ang="0">
                  <a:pos x="T4" y="T5"/>
                </a:cxn>
                <a:cxn ang="0">
                  <a:pos x="T6" y="T7"/>
                </a:cxn>
                <a:cxn ang="0">
                  <a:pos x="T8" y="T9"/>
                </a:cxn>
              </a:cxnLst>
              <a:rect l="0" t="0" r="r" b="b"/>
              <a:pathLst>
                <a:path w="568" h="986">
                  <a:moveTo>
                    <a:pt x="568" y="489"/>
                  </a:moveTo>
                  <a:lnTo>
                    <a:pt x="284" y="986"/>
                  </a:lnTo>
                  <a:lnTo>
                    <a:pt x="0" y="489"/>
                  </a:lnTo>
                  <a:lnTo>
                    <a:pt x="568" y="489"/>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0" name="Freeform 47"/>
            <p:cNvSpPr>
              <a:spLocks/>
            </p:cNvSpPr>
            <p:nvPr/>
          </p:nvSpPr>
          <p:spPr bwMode="auto">
            <a:xfrm>
              <a:off x="1971" y="473"/>
              <a:ext cx="561" cy="479"/>
            </a:xfrm>
            <a:custGeom>
              <a:avLst/>
              <a:gdLst>
                <a:gd name="T0" fmla="*/ 0 w 561"/>
                <a:gd name="T1" fmla="*/ 0 h 479"/>
                <a:gd name="T2" fmla="*/ 279 w 561"/>
                <a:gd name="T3" fmla="*/ 479 h 479"/>
                <a:gd name="T4" fmla="*/ 561 w 561"/>
                <a:gd name="T5" fmla="*/ 0 h 479"/>
                <a:gd name="T6" fmla="*/ 0 w 561"/>
                <a:gd name="T7" fmla="*/ 0 h 479"/>
              </a:gdLst>
              <a:ahLst/>
              <a:cxnLst>
                <a:cxn ang="0">
                  <a:pos x="T0" y="T1"/>
                </a:cxn>
                <a:cxn ang="0">
                  <a:pos x="T2" y="T3"/>
                </a:cxn>
                <a:cxn ang="0">
                  <a:pos x="T4" y="T5"/>
                </a:cxn>
                <a:cxn ang="0">
                  <a:pos x="T6" y="T7"/>
                </a:cxn>
              </a:cxnLst>
              <a:rect l="0" t="0" r="r" b="b"/>
              <a:pathLst>
                <a:path w="561" h="479">
                  <a:moveTo>
                    <a:pt x="0" y="0"/>
                  </a:moveTo>
                  <a:lnTo>
                    <a:pt x="279" y="479"/>
                  </a:lnTo>
                  <a:lnTo>
                    <a:pt x="561"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1" name="Freeform 48"/>
            <p:cNvSpPr>
              <a:spLocks/>
            </p:cNvSpPr>
            <p:nvPr/>
          </p:nvSpPr>
          <p:spPr bwMode="auto">
            <a:xfrm>
              <a:off x="1411" y="473"/>
              <a:ext cx="560" cy="479"/>
            </a:xfrm>
            <a:custGeom>
              <a:avLst/>
              <a:gdLst>
                <a:gd name="T0" fmla="*/ 0 w 560"/>
                <a:gd name="T1" fmla="*/ 0 h 479"/>
                <a:gd name="T2" fmla="*/ 279 w 560"/>
                <a:gd name="T3" fmla="*/ 479 h 479"/>
                <a:gd name="T4" fmla="*/ 560 w 560"/>
                <a:gd name="T5" fmla="*/ 0 h 479"/>
                <a:gd name="T6" fmla="*/ 0 w 560"/>
                <a:gd name="T7" fmla="*/ 0 h 479"/>
              </a:gdLst>
              <a:ahLst/>
              <a:cxnLst>
                <a:cxn ang="0">
                  <a:pos x="T0" y="T1"/>
                </a:cxn>
                <a:cxn ang="0">
                  <a:pos x="T2" y="T3"/>
                </a:cxn>
                <a:cxn ang="0">
                  <a:pos x="T4" y="T5"/>
                </a:cxn>
                <a:cxn ang="0">
                  <a:pos x="T6" y="T7"/>
                </a:cxn>
              </a:cxnLst>
              <a:rect l="0" t="0" r="r" b="b"/>
              <a:pathLst>
                <a:path w="560" h="479">
                  <a:moveTo>
                    <a:pt x="0" y="0"/>
                  </a:moveTo>
                  <a:lnTo>
                    <a:pt x="279" y="479"/>
                  </a:lnTo>
                  <a:lnTo>
                    <a:pt x="560"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2" name="Freeform 49"/>
            <p:cNvSpPr>
              <a:spLocks/>
            </p:cNvSpPr>
            <p:nvPr/>
          </p:nvSpPr>
          <p:spPr bwMode="auto">
            <a:xfrm>
              <a:off x="1128" y="952"/>
              <a:ext cx="1127" cy="1466"/>
            </a:xfrm>
            <a:custGeom>
              <a:avLst/>
              <a:gdLst>
                <a:gd name="T0" fmla="*/ 842 w 1127"/>
                <a:gd name="T1" fmla="*/ 477 h 1466"/>
                <a:gd name="T2" fmla="*/ 283 w 1127"/>
                <a:gd name="T3" fmla="*/ 477 h 1466"/>
                <a:gd name="T4" fmla="*/ 562 w 1127"/>
                <a:gd name="T5" fmla="*/ 0 h 1466"/>
                <a:gd name="T6" fmla="*/ 1127 w 1127"/>
                <a:gd name="T7" fmla="*/ 963 h 1466"/>
                <a:gd name="T8" fmla="*/ 838 w 1127"/>
                <a:gd name="T9" fmla="*/ 1466 h 1466"/>
                <a:gd name="T10" fmla="*/ 283 w 1127"/>
                <a:gd name="T11" fmla="*/ 477 h 1466"/>
                <a:gd name="T12" fmla="*/ 0 w 1127"/>
                <a:gd name="T13" fmla="*/ 0 h 1466"/>
              </a:gdLst>
              <a:ahLst/>
              <a:cxnLst>
                <a:cxn ang="0">
                  <a:pos x="T0" y="T1"/>
                </a:cxn>
                <a:cxn ang="0">
                  <a:pos x="T2" y="T3"/>
                </a:cxn>
                <a:cxn ang="0">
                  <a:pos x="T4" y="T5"/>
                </a:cxn>
                <a:cxn ang="0">
                  <a:pos x="T6" y="T7"/>
                </a:cxn>
                <a:cxn ang="0">
                  <a:pos x="T8" y="T9"/>
                </a:cxn>
                <a:cxn ang="0">
                  <a:pos x="T10" y="T11"/>
                </a:cxn>
                <a:cxn ang="0">
                  <a:pos x="T12" y="T13"/>
                </a:cxn>
              </a:cxnLst>
              <a:rect l="0" t="0" r="r" b="b"/>
              <a:pathLst>
                <a:path w="1127" h="1466">
                  <a:moveTo>
                    <a:pt x="842" y="477"/>
                  </a:moveTo>
                  <a:lnTo>
                    <a:pt x="283" y="477"/>
                  </a:lnTo>
                  <a:lnTo>
                    <a:pt x="562" y="0"/>
                  </a:lnTo>
                  <a:lnTo>
                    <a:pt x="1127" y="963"/>
                  </a:lnTo>
                  <a:lnTo>
                    <a:pt x="838" y="1466"/>
                  </a:lnTo>
                  <a:lnTo>
                    <a:pt x="283" y="477"/>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3" name="Line 50"/>
            <p:cNvSpPr>
              <a:spLocks noChangeShapeType="1"/>
            </p:cNvSpPr>
            <p:nvPr/>
          </p:nvSpPr>
          <p:spPr bwMode="auto">
            <a:xfrm flipH="1">
              <a:off x="1128" y="473"/>
              <a:ext cx="283" cy="479"/>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4" name="Line 51"/>
            <p:cNvSpPr>
              <a:spLocks noChangeShapeType="1"/>
            </p:cNvSpPr>
            <p:nvPr/>
          </p:nvSpPr>
          <p:spPr bwMode="auto">
            <a:xfrm>
              <a:off x="1128" y="952"/>
              <a:ext cx="112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5" name="Freeform 52"/>
            <p:cNvSpPr>
              <a:spLocks/>
            </p:cNvSpPr>
            <p:nvPr/>
          </p:nvSpPr>
          <p:spPr bwMode="auto">
            <a:xfrm>
              <a:off x="-7" y="952"/>
              <a:ext cx="842" cy="492"/>
            </a:xfrm>
            <a:custGeom>
              <a:avLst/>
              <a:gdLst>
                <a:gd name="T0" fmla="*/ 842 w 842"/>
                <a:gd name="T1" fmla="*/ 477 h 492"/>
                <a:gd name="T2" fmla="*/ 571 w 842"/>
                <a:gd name="T3" fmla="*/ 0 h 492"/>
                <a:gd name="T4" fmla="*/ 287 w 842"/>
                <a:gd name="T5" fmla="*/ 492 h 492"/>
                <a:gd name="T6" fmla="*/ 0 w 842"/>
                <a:gd name="T7" fmla="*/ 0 h 492"/>
              </a:gdLst>
              <a:ahLst/>
              <a:cxnLst>
                <a:cxn ang="0">
                  <a:pos x="T0" y="T1"/>
                </a:cxn>
                <a:cxn ang="0">
                  <a:pos x="T2" y="T3"/>
                </a:cxn>
                <a:cxn ang="0">
                  <a:pos x="T4" y="T5"/>
                </a:cxn>
                <a:cxn ang="0">
                  <a:pos x="T6" y="T7"/>
                </a:cxn>
              </a:cxnLst>
              <a:rect l="0" t="0" r="r" b="b"/>
              <a:pathLst>
                <a:path w="842" h="492">
                  <a:moveTo>
                    <a:pt x="842" y="477"/>
                  </a:moveTo>
                  <a:lnTo>
                    <a:pt x="571" y="0"/>
                  </a:lnTo>
                  <a:lnTo>
                    <a:pt x="287" y="492"/>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6" name="Line 53"/>
            <p:cNvSpPr>
              <a:spLocks noChangeShapeType="1"/>
            </p:cNvSpPr>
            <p:nvPr/>
          </p:nvSpPr>
          <p:spPr bwMode="auto">
            <a:xfrm>
              <a:off x="-7" y="952"/>
              <a:ext cx="571"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7" name="Freeform 54"/>
            <p:cNvSpPr>
              <a:spLocks/>
            </p:cNvSpPr>
            <p:nvPr/>
          </p:nvSpPr>
          <p:spPr bwMode="auto">
            <a:xfrm>
              <a:off x="271" y="1429"/>
              <a:ext cx="1695" cy="989"/>
            </a:xfrm>
            <a:custGeom>
              <a:avLst/>
              <a:gdLst>
                <a:gd name="T0" fmla="*/ 564 w 1695"/>
                <a:gd name="T1" fmla="*/ 0 h 989"/>
                <a:gd name="T2" fmla="*/ 0 w 1695"/>
                <a:gd name="T3" fmla="*/ 989 h 989"/>
                <a:gd name="T4" fmla="*/ 564 w 1695"/>
                <a:gd name="T5" fmla="*/ 989 h 989"/>
                <a:gd name="T6" fmla="*/ 857 w 1695"/>
                <a:gd name="T7" fmla="*/ 499 h 989"/>
                <a:gd name="T8" fmla="*/ 564 w 1695"/>
                <a:gd name="T9" fmla="*/ 0 h 989"/>
                <a:gd name="T10" fmla="*/ 1140 w 1695"/>
                <a:gd name="T11" fmla="*/ 0 h 989"/>
                <a:gd name="T12" fmla="*/ 857 w 1695"/>
                <a:gd name="T13" fmla="*/ 499 h 989"/>
                <a:gd name="T14" fmla="*/ 1420 w 1695"/>
                <a:gd name="T15" fmla="*/ 499 h 989"/>
                <a:gd name="T16" fmla="*/ 1126 w 1695"/>
                <a:gd name="T17" fmla="*/ 989 h 989"/>
                <a:gd name="T18" fmla="*/ 1695 w 1695"/>
                <a:gd name="T19" fmla="*/ 989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5" h="989">
                  <a:moveTo>
                    <a:pt x="564" y="0"/>
                  </a:moveTo>
                  <a:lnTo>
                    <a:pt x="0" y="989"/>
                  </a:lnTo>
                  <a:lnTo>
                    <a:pt x="564" y="989"/>
                  </a:lnTo>
                  <a:lnTo>
                    <a:pt x="857" y="499"/>
                  </a:lnTo>
                  <a:lnTo>
                    <a:pt x="564" y="0"/>
                  </a:lnTo>
                  <a:lnTo>
                    <a:pt x="1140" y="0"/>
                  </a:lnTo>
                  <a:lnTo>
                    <a:pt x="857" y="499"/>
                  </a:lnTo>
                  <a:lnTo>
                    <a:pt x="1420" y="499"/>
                  </a:lnTo>
                  <a:lnTo>
                    <a:pt x="1126" y="989"/>
                  </a:lnTo>
                  <a:lnTo>
                    <a:pt x="1695" y="989"/>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8" name="Line 55"/>
            <p:cNvSpPr>
              <a:spLocks noChangeShapeType="1"/>
            </p:cNvSpPr>
            <p:nvPr/>
          </p:nvSpPr>
          <p:spPr bwMode="auto">
            <a:xfrm flipH="1">
              <a:off x="1" y="1928"/>
              <a:ext cx="1127"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9" name="Line 56"/>
            <p:cNvSpPr>
              <a:spLocks noChangeShapeType="1"/>
            </p:cNvSpPr>
            <p:nvPr/>
          </p:nvSpPr>
          <p:spPr bwMode="auto">
            <a:xfrm>
              <a:off x="551" y="192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0" name="Line 57"/>
            <p:cNvSpPr>
              <a:spLocks noChangeShapeType="1"/>
            </p:cNvSpPr>
            <p:nvPr/>
          </p:nvSpPr>
          <p:spPr bwMode="auto">
            <a:xfrm flipH="1" flipV="1">
              <a:off x="271" y="2418"/>
              <a:ext cx="840" cy="1458"/>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1" name="Line 58"/>
            <p:cNvSpPr>
              <a:spLocks noChangeShapeType="1"/>
            </p:cNvSpPr>
            <p:nvPr/>
          </p:nvSpPr>
          <p:spPr bwMode="auto">
            <a:xfrm flipH="1">
              <a:off x="551" y="2418"/>
              <a:ext cx="284" cy="490"/>
            </a:xfrm>
            <a:prstGeom prst="line">
              <a:avLst/>
            </a:prstGeom>
            <a:noFill/>
            <a:ln w="9525" cap="flat">
              <a:solidFill>
                <a:schemeClr val="bg2">
                  <a:alpha val="2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2" name="Freeform 59"/>
            <p:cNvSpPr>
              <a:spLocks/>
            </p:cNvSpPr>
            <p:nvPr/>
          </p:nvSpPr>
          <p:spPr bwMode="auto">
            <a:xfrm>
              <a:off x="560" y="3387"/>
              <a:ext cx="835" cy="489"/>
            </a:xfrm>
            <a:custGeom>
              <a:avLst/>
              <a:gdLst>
                <a:gd name="T0" fmla="*/ 275 w 835"/>
                <a:gd name="T1" fmla="*/ 0 h 489"/>
                <a:gd name="T2" fmla="*/ 835 w 835"/>
                <a:gd name="T3" fmla="*/ 0 h 489"/>
                <a:gd name="T4" fmla="*/ 551 w 835"/>
                <a:gd name="T5" fmla="*/ 489 h 489"/>
                <a:gd name="T6" fmla="*/ 0 w 835"/>
                <a:gd name="T7" fmla="*/ 489 h 489"/>
                <a:gd name="T8" fmla="*/ 275 w 835"/>
                <a:gd name="T9" fmla="*/ 0 h 489"/>
              </a:gdLst>
              <a:ahLst/>
              <a:cxnLst>
                <a:cxn ang="0">
                  <a:pos x="T0" y="T1"/>
                </a:cxn>
                <a:cxn ang="0">
                  <a:pos x="T2" y="T3"/>
                </a:cxn>
                <a:cxn ang="0">
                  <a:pos x="T4" y="T5"/>
                </a:cxn>
                <a:cxn ang="0">
                  <a:pos x="T6" y="T7"/>
                </a:cxn>
                <a:cxn ang="0">
                  <a:pos x="T8" y="T9"/>
                </a:cxn>
              </a:cxnLst>
              <a:rect l="0" t="0" r="r" b="b"/>
              <a:pathLst>
                <a:path w="835" h="489">
                  <a:moveTo>
                    <a:pt x="275" y="0"/>
                  </a:moveTo>
                  <a:lnTo>
                    <a:pt x="835" y="0"/>
                  </a:lnTo>
                  <a:lnTo>
                    <a:pt x="551" y="489"/>
                  </a:lnTo>
                  <a:lnTo>
                    <a:pt x="0" y="489"/>
                  </a:lnTo>
                  <a:lnTo>
                    <a:pt x="275"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3" name="Line 60"/>
            <p:cNvSpPr>
              <a:spLocks noChangeShapeType="1"/>
            </p:cNvSpPr>
            <p:nvPr/>
          </p:nvSpPr>
          <p:spPr bwMode="auto">
            <a:xfrm flipH="1">
              <a:off x="-7" y="2908"/>
              <a:ext cx="558"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4" name="Line 61"/>
            <p:cNvSpPr>
              <a:spLocks noChangeShapeType="1"/>
            </p:cNvSpPr>
            <p:nvPr/>
          </p:nvSpPr>
          <p:spPr bwMode="auto">
            <a:xfrm flipH="1">
              <a:off x="835" y="2418"/>
              <a:ext cx="56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5" name="Freeform 64"/>
            <p:cNvSpPr>
              <a:spLocks/>
            </p:cNvSpPr>
            <p:nvPr/>
          </p:nvSpPr>
          <p:spPr bwMode="auto">
            <a:xfrm>
              <a:off x="1118" y="4373"/>
              <a:ext cx="551" cy="498"/>
            </a:xfrm>
            <a:custGeom>
              <a:avLst/>
              <a:gdLst>
                <a:gd name="T0" fmla="*/ 551 w 551"/>
                <a:gd name="T1" fmla="*/ 498 h 498"/>
                <a:gd name="T2" fmla="*/ 277 w 551"/>
                <a:gd name="T3" fmla="*/ 0 h 498"/>
                <a:gd name="T4" fmla="*/ 0 w 551"/>
                <a:gd name="T5" fmla="*/ 498 h 498"/>
              </a:gdLst>
              <a:ahLst/>
              <a:cxnLst>
                <a:cxn ang="0">
                  <a:pos x="T0" y="T1"/>
                </a:cxn>
                <a:cxn ang="0">
                  <a:pos x="T2" y="T3"/>
                </a:cxn>
                <a:cxn ang="0">
                  <a:pos x="T4" y="T5"/>
                </a:cxn>
              </a:cxnLst>
              <a:rect l="0" t="0" r="r" b="b"/>
              <a:pathLst>
                <a:path w="551" h="498">
                  <a:moveTo>
                    <a:pt x="551" y="498"/>
                  </a:moveTo>
                  <a:lnTo>
                    <a:pt x="277" y="0"/>
                  </a:lnTo>
                  <a:lnTo>
                    <a:pt x="0" y="498"/>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6" name="Freeform 65"/>
            <p:cNvSpPr>
              <a:spLocks/>
            </p:cNvSpPr>
            <p:nvPr/>
          </p:nvSpPr>
          <p:spPr bwMode="auto">
            <a:xfrm>
              <a:off x="1395" y="3876"/>
              <a:ext cx="565" cy="497"/>
            </a:xfrm>
            <a:custGeom>
              <a:avLst/>
              <a:gdLst>
                <a:gd name="T0" fmla="*/ 0 w 565"/>
                <a:gd name="T1" fmla="*/ 497 h 497"/>
                <a:gd name="T2" fmla="*/ 565 w 565"/>
                <a:gd name="T3" fmla="*/ 497 h 497"/>
                <a:gd name="T4" fmla="*/ 284 w 565"/>
                <a:gd name="T5" fmla="*/ 0 h 497"/>
              </a:gdLst>
              <a:ahLst/>
              <a:cxnLst>
                <a:cxn ang="0">
                  <a:pos x="T0" y="T1"/>
                </a:cxn>
                <a:cxn ang="0">
                  <a:pos x="T2" y="T3"/>
                </a:cxn>
                <a:cxn ang="0">
                  <a:pos x="T4" y="T5"/>
                </a:cxn>
              </a:cxnLst>
              <a:rect l="0" t="0" r="r" b="b"/>
              <a:pathLst>
                <a:path w="565" h="497">
                  <a:moveTo>
                    <a:pt x="0" y="497"/>
                  </a:moveTo>
                  <a:lnTo>
                    <a:pt x="565" y="497"/>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grpSp>
      <p:sp>
        <p:nvSpPr>
          <p:cNvPr id="2" name="TextBox 1"/>
          <p:cNvSpPr txBox="1"/>
          <p:nvPr/>
        </p:nvSpPr>
        <p:spPr>
          <a:xfrm>
            <a:off x="8265201" y="4886326"/>
            <a:ext cx="686889" cy="167878"/>
          </a:xfrm>
          <a:prstGeom prst="rect">
            <a:avLst/>
          </a:prstGeom>
          <a:noFill/>
        </p:spPr>
        <p:txBody>
          <a:bodyPr wrap="square" lIns="0" rIns="0" rtlCol="0" anchor="ctr" anchorCtr="0">
            <a:noAutofit/>
          </a:bodyPr>
          <a:lstStyle/>
          <a:p>
            <a:pPr algn="r"/>
            <a:r>
              <a:rPr lang="en-US" sz="750" dirty="0">
                <a:solidFill>
                  <a:srgbClr val="DDDDDD">
                    <a:lumMod val="75000"/>
                  </a:srgbClr>
                </a:solidFill>
                <a:latin typeface="Arial" panose="020B0604020202020204" pitchFamily="34" charset="0"/>
                <a:cs typeface="Arial" panose="020B0604020202020204" pitchFamily="34" charset="0"/>
              </a:rPr>
              <a:t> </a:t>
            </a:r>
            <a:fld id="{62A5A123-F6D1-43A6-955D-E7439CEA667D}" type="slidenum">
              <a:rPr lang="en-US" sz="750" smtClean="0">
                <a:solidFill>
                  <a:srgbClr val="DDDDDD">
                    <a:lumMod val="75000"/>
                  </a:srgbClr>
                </a:solidFill>
                <a:latin typeface="Arial" panose="020B0604020202020204" pitchFamily="34" charset="0"/>
                <a:cs typeface="Arial" panose="020B0604020202020204" pitchFamily="34" charset="0"/>
              </a:rPr>
              <a:pPr algn="r"/>
              <a:t>‹#›</a:t>
            </a:fld>
            <a:endParaRPr lang="en-US" sz="750" dirty="0">
              <a:solidFill>
                <a:srgbClr val="DDDDDD">
                  <a:lumMod val="75000"/>
                </a:srgbClr>
              </a:solidFill>
              <a:latin typeface="Arial" panose="020B0604020202020204" pitchFamily="34" charset="0"/>
              <a:cs typeface="Arial" panose="020B0604020202020204" pitchFamily="34" charset="0"/>
            </a:endParaRPr>
          </a:p>
        </p:txBody>
      </p:sp>
      <p:sp>
        <p:nvSpPr>
          <p:cNvPr id="3" name="TextBox 2"/>
          <p:cNvSpPr txBox="1"/>
          <p:nvPr/>
        </p:nvSpPr>
        <p:spPr>
          <a:xfrm>
            <a:off x="190502" y="4881079"/>
            <a:ext cx="3493543" cy="173124"/>
          </a:xfrm>
          <a:prstGeom prst="rect">
            <a:avLst/>
          </a:prstGeom>
          <a:noFill/>
        </p:spPr>
        <p:txBody>
          <a:bodyPr wrap="square" lIns="0" rIns="0" rtlCol="0" anchor="ctr" anchorCtr="0">
            <a:noAutofit/>
          </a:bodyPr>
          <a:lstStyle/>
          <a:p>
            <a:r>
              <a:rPr lang="en-US" sz="675" dirty="0">
                <a:solidFill>
                  <a:srgbClr val="DDDDDD">
                    <a:lumMod val="75000"/>
                  </a:srgbClr>
                </a:solidFill>
                <a:latin typeface="Arial" panose="020B0604020202020204" pitchFamily="34" charset="0"/>
                <a:cs typeface="Arial" panose="020B0604020202020204" pitchFamily="34" charset="0"/>
              </a:rPr>
              <a:t>© 2016 Autodesk</a:t>
            </a:r>
          </a:p>
        </p:txBody>
      </p:sp>
      <p:pic>
        <p:nvPicPr>
          <p:cNvPr id="4" name="Picture 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803589" y="176700"/>
            <a:ext cx="1149912" cy="192760"/>
          </a:xfrm>
          <a:prstGeom prst="rect">
            <a:avLst/>
          </a:prstGeom>
        </p:spPr>
      </p:pic>
      <p:sp>
        <p:nvSpPr>
          <p:cNvPr id="75" name="Rectangle 74"/>
          <p:cNvSpPr/>
          <p:nvPr/>
        </p:nvSpPr>
        <p:spPr>
          <a:xfrm>
            <a:off x="0" y="5093495"/>
            <a:ext cx="9144000" cy="50006"/>
          </a:xfrm>
          <a:prstGeom prst="rect">
            <a:avLst/>
          </a:prstGeom>
          <a:gradFill flip="none" rotWithShape="1">
            <a:gsLst>
              <a:gs pos="26000">
                <a:schemeClr val="bg1"/>
              </a:gs>
              <a:gs pos="100000">
                <a:schemeClr val="bg1">
                  <a:lumMod val="95000"/>
                </a:schemeClr>
              </a:gs>
              <a:gs pos="2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cxnSp>
        <p:nvCxnSpPr>
          <p:cNvPr id="77" name="Straight Connector 76"/>
          <p:cNvCxnSpPr>
            <a:cxnSpLocks/>
          </p:cNvCxnSpPr>
          <p:nvPr/>
        </p:nvCxnSpPr>
        <p:spPr>
          <a:xfrm>
            <a:off x="0" y="5093494"/>
            <a:ext cx="9144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0" y="475882"/>
            <a:ext cx="9144000" cy="95510"/>
          </a:xfrm>
          <a:prstGeom prst="rect">
            <a:avLst/>
          </a:prstGeom>
          <a:gradFill flip="none" rotWithShape="1">
            <a:gsLst>
              <a:gs pos="14000">
                <a:srgbClr val="FFC000">
                  <a:alpha val="0"/>
                </a:srgb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14251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83" r:id="rId5"/>
    <p:sldLayoutId id="2147483677" r:id="rId6"/>
    <p:sldLayoutId id="2147483678" r:id="rId7"/>
    <p:sldLayoutId id="2147483679" r:id="rId8"/>
    <p:sldLayoutId id="2147483680" r:id="rId9"/>
    <p:sldLayoutId id="2147483681" r:id="rId10"/>
    <p:sldLayoutId id="2147483682"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0">
          <p15:clr>
            <a:srgbClr val="F26B43"/>
          </p15:clr>
        </p15:guide>
        <p15:guide id="2" pos="5640">
          <p15:clr>
            <a:srgbClr val="F26B43"/>
          </p15:clr>
        </p15:guide>
        <p15:guide id="3" orient="horz" pos="41">
          <p15:clr>
            <a:srgbClr val="F26B43"/>
          </p15:clr>
        </p15:guide>
        <p15:guide id="4" orient="horz" pos="3186">
          <p15:clr>
            <a:srgbClr val="F26B43"/>
          </p15:clr>
        </p15:guide>
        <p15:guide id="5" orient="horz" pos="3078">
          <p15:clr>
            <a:srgbClr val="F26B43"/>
          </p15:clr>
        </p15:guide>
        <p15:guide id="6" orient="horz" pos="350">
          <p15:clr>
            <a:srgbClr val="F26B43"/>
          </p15:clr>
        </p15:guide>
        <p15:guide id="7" orient="horz" pos="300">
          <p15:clr>
            <a:srgbClr val="F26B43"/>
          </p15:clr>
        </p15:guide>
        <p15:guide id="8" orient="horz" pos="302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knowledge.autodesk.com/community/article/163701" TargetMode="Externa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koechlm/VDS-Quickstart-2019/tree/master" TargetMode="External"/><Relationship Id="rId2" Type="http://schemas.openxmlformats.org/officeDocument/2006/relationships/hyperlink" Target="https://github.com/koechlm/VDS-Quickstart-2019" TargetMode="Externa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github.com/koechlm/VDS-Quickstart-2019/tree/OTX2019Config"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D16751-C3DF-4CA3-96DD-5CECC825C1CD}"/>
              </a:ext>
            </a:extLst>
          </p:cNvPr>
          <p:cNvSpPr>
            <a:spLocks noGrp="1"/>
          </p:cNvSpPr>
          <p:nvPr>
            <p:ph type="body" sz="quarter" idx="10"/>
          </p:nvPr>
        </p:nvSpPr>
        <p:spPr>
          <a:xfrm>
            <a:off x="3779949" y="3577192"/>
            <a:ext cx="5132231" cy="418385"/>
          </a:xfrm>
        </p:spPr>
        <p:txBody>
          <a:bodyPr/>
          <a:lstStyle/>
          <a:p>
            <a:r>
              <a:rPr lang="en-US" dirty="0"/>
              <a:t>Data Standard – Code Samples</a:t>
            </a:r>
          </a:p>
        </p:txBody>
      </p:sp>
      <p:sp>
        <p:nvSpPr>
          <p:cNvPr id="5" name="Text Placeholder 4">
            <a:extLst>
              <a:ext uri="{FF2B5EF4-FFF2-40B4-BE49-F238E27FC236}">
                <a16:creationId xmlns:a16="http://schemas.microsoft.com/office/drawing/2014/main" id="{454530A8-ED68-44A9-863C-E4E488E8640B}"/>
              </a:ext>
            </a:extLst>
          </p:cNvPr>
          <p:cNvSpPr>
            <a:spLocks noGrp="1"/>
          </p:cNvSpPr>
          <p:nvPr>
            <p:ph type="body" sz="quarter" idx="11"/>
          </p:nvPr>
        </p:nvSpPr>
        <p:spPr>
          <a:xfrm>
            <a:off x="3779949" y="4079949"/>
            <a:ext cx="5132231" cy="249466"/>
          </a:xfrm>
        </p:spPr>
        <p:txBody>
          <a:bodyPr/>
          <a:lstStyle/>
          <a:p>
            <a:r>
              <a:rPr lang="en-US" dirty="0"/>
              <a:t>Markus Koechl</a:t>
            </a:r>
          </a:p>
        </p:txBody>
      </p:sp>
      <p:sp>
        <p:nvSpPr>
          <p:cNvPr id="6" name="Text Placeholder 5">
            <a:extLst>
              <a:ext uri="{FF2B5EF4-FFF2-40B4-BE49-F238E27FC236}">
                <a16:creationId xmlns:a16="http://schemas.microsoft.com/office/drawing/2014/main" id="{9C1A5008-7223-47DC-A7ED-0C2695651821}"/>
              </a:ext>
            </a:extLst>
          </p:cNvPr>
          <p:cNvSpPr>
            <a:spLocks noGrp="1"/>
          </p:cNvSpPr>
          <p:nvPr>
            <p:ph type="body" sz="quarter" idx="13"/>
          </p:nvPr>
        </p:nvSpPr>
        <p:spPr>
          <a:xfrm>
            <a:off x="3779949" y="3261364"/>
            <a:ext cx="5132231" cy="315829"/>
          </a:xfrm>
        </p:spPr>
        <p:txBody>
          <a:bodyPr/>
          <a:lstStyle/>
          <a:p>
            <a:r>
              <a:rPr lang="en-US" dirty="0"/>
              <a:t>Autodesk Vault Workgroup | Professional | Office</a:t>
            </a:r>
          </a:p>
        </p:txBody>
      </p:sp>
      <p:sp>
        <p:nvSpPr>
          <p:cNvPr id="7" name="Text Placeholder 6">
            <a:extLst>
              <a:ext uri="{FF2B5EF4-FFF2-40B4-BE49-F238E27FC236}">
                <a16:creationId xmlns:a16="http://schemas.microsoft.com/office/drawing/2014/main" id="{801344CD-D6E3-45F6-A0F6-2C8C8B8CD55F}"/>
              </a:ext>
            </a:extLst>
          </p:cNvPr>
          <p:cNvSpPr>
            <a:spLocks noGrp="1"/>
          </p:cNvSpPr>
          <p:nvPr>
            <p:ph type="body" sz="quarter" idx="14"/>
          </p:nvPr>
        </p:nvSpPr>
        <p:spPr>
          <a:xfrm>
            <a:off x="3779949" y="4353563"/>
            <a:ext cx="5132231" cy="311428"/>
          </a:xfrm>
        </p:spPr>
        <p:txBody>
          <a:bodyPr/>
          <a:lstStyle/>
          <a:p>
            <a:r>
              <a:rPr lang="en-US" dirty="0"/>
              <a:t>Solutions Engineer PDM|PLM – Autodesk Central Europe</a:t>
            </a:r>
          </a:p>
        </p:txBody>
      </p:sp>
    </p:spTree>
    <p:extLst>
      <p:ext uri="{BB962C8B-B14F-4D97-AF65-F5344CB8AC3E}">
        <p14:creationId xmlns:p14="http://schemas.microsoft.com/office/powerpoint/2010/main" val="306893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C40625-06D3-46A6-83EF-F4C5A6934925}"/>
              </a:ext>
            </a:extLst>
          </p:cNvPr>
          <p:cNvSpPr>
            <a:spLocks noGrp="1"/>
          </p:cNvSpPr>
          <p:nvPr>
            <p:ph type="body" sz="quarter" idx="10"/>
          </p:nvPr>
        </p:nvSpPr>
        <p:spPr/>
        <p:txBody>
          <a:bodyPr/>
          <a:lstStyle/>
          <a:p>
            <a:r>
              <a:rPr lang="en-US" dirty="0"/>
              <a:t>Query Scheduled Job | Submit Scheduled Job</a:t>
            </a:r>
          </a:p>
        </p:txBody>
      </p:sp>
      <p:sp>
        <p:nvSpPr>
          <p:cNvPr id="3" name="Text Placeholder 2">
            <a:extLst>
              <a:ext uri="{FF2B5EF4-FFF2-40B4-BE49-F238E27FC236}">
                <a16:creationId xmlns:a16="http://schemas.microsoft.com/office/drawing/2014/main" id="{467A29BC-4452-435C-B723-EB1B502826F1}"/>
              </a:ext>
            </a:extLst>
          </p:cNvPr>
          <p:cNvSpPr>
            <a:spLocks noGrp="1"/>
          </p:cNvSpPr>
          <p:nvPr>
            <p:ph type="body" sz="quarter" idx="11"/>
          </p:nvPr>
        </p:nvSpPr>
        <p:spPr/>
        <p:txBody>
          <a:bodyPr/>
          <a:lstStyle/>
          <a:p>
            <a:r>
              <a:rPr lang="en-US" dirty="0"/>
              <a:t>Task</a:t>
            </a:r>
          </a:p>
          <a:p>
            <a:pPr lvl="1"/>
            <a:r>
              <a:rPr lang="en-US" dirty="0"/>
              <a:t>Scheduled Jobs (</a:t>
            </a:r>
            <a:r>
              <a:rPr lang="en-US" i="1" dirty="0"/>
              <a:t>New in 2019</a:t>
            </a:r>
            <a:r>
              <a:rPr lang="en-US" dirty="0"/>
              <a:t>) are Server Tasks – ADMS Console shares the UI</a:t>
            </a:r>
          </a:p>
          <a:p>
            <a:pPr lvl="1"/>
            <a:r>
              <a:rPr lang="en-US" dirty="0"/>
              <a:t>Config. Administrators may require a view on upcoming jobs / execution time</a:t>
            </a:r>
          </a:p>
          <a:p>
            <a:pPr lvl="1"/>
            <a:r>
              <a:rPr lang="en-US" dirty="0"/>
              <a:t>Config. Administrators quickly configure and validate scheduled jobs using options to execute now – independently of the next scheduled execution time</a:t>
            </a:r>
          </a:p>
          <a:p>
            <a:pPr lvl="1"/>
            <a:endParaRPr lang="en-US" dirty="0"/>
          </a:p>
          <a:p>
            <a:r>
              <a:rPr lang="en-US" dirty="0"/>
              <a:t>Solution</a:t>
            </a:r>
          </a:p>
          <a:p>
            <a:pPr lvl="1"/>
            <a:r>
              <a:rPr lang="en-US" dirty="0"/>
              <a:t>$</a:t>
            </a:r>
            <a:r>
              <a:rPr lang="en-US" dirty="0" err="1"/>
              <a:t>vault.JobService.GetScheduledJobs</a:t>
            </a:r>
            <a:r>
              <a:rPr lang="en-US" dirty="0"/>
              <a:t>()</a:t>
            </a:r>
          </a:p>
          <a:p>
            <a:pPr lvl="1"/>
            <a:r>
              <a:rPr lang="en-US" dirty="0"/>
              <a:t>Filter Server Tasks (Scheduled Jobs) per Vault</a:t>
            </a:r>
          </a:p>
          <a:p>
            <a:pPr lvl="1"/>
            <a:endParaRPr lang="en-US" dirty="0"/>
          </a:p>
          <a:p>
            <a:r>
              <a:rPr lang="en-US" dirty="0"/>
              <a:t>Requirement</a:t>
            </a:r>
          </a:p>
          <a:p>
            <a:pPr lvl="1"/>
            <a:r>
              <a:rPr lang="en-US" dirty="0"/>
              <a:t>Role Configuration Administrator</a:t>
            </a:r>
          </a:p>
          <a:p>
            <a:pPr lvl="1"/>
            <a:endParaRPr lang="en-US" dirty="0"/>
          </a:p>
          <a:p>
            <a:pPr lvl="1"/>
            <a:endParaRPr lang="en-US" dirty="0"/>
          </a:p>
        </p:txBody>
      </p:sp>
      <p:pic>
        <p:nvPicPr>
          <p:cNvPr id="6" name="Snagit_PPTDBEB">
            <a:extLst>
              <a:ext uri="{FF2B5EF4-FFF2-40B4-BE49-F238E27FC236}">
                <a16:creationId xmlns:a16="http://schemas.microsoft.com/office/drawing/2014/main" id="{51E71760-B8A6-4B36-B339-DBEACBB42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5611" y="2282286"/>
            <a:ext cx="3930739" cy="2531411"/>
          </a:xfrm>
          <a:prstGeom prst="rect">
            <a:avLst/>
          </a:prstGeom>
        </p:spPr>
      </p:pic>
    </p:spTree>
    <p:extLst>
      <p:ext uri="{BB962C8B-B14F-4D97-AF65-F5344CB8AC3E}">
        <p14:creationId xmlns:p14="http://schemas.microsoft.com/office/powerpoint/2010/main" val="76735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nagit_PPT87A9">
            <a:extLst>
              <a:ext uri="{FF2B5EF4-FFF2-40B4-BE49-F238E27FC236}">
                <a16:creationId xmlns:a16="http://schemas.microsoft.com/office/drawing/2014/main" id="{58CC8ADC-295C-4149-962C-95580C71F8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661" y="1564962"/>
            <a:ext cx="4207339" cy="2228784"/>
          </a:xfrm>
          <a:prstGeom prst="rect">
            <a:avLst/>
          </a:prstGeom>
        </p:spPr>
      </p:pic>
      <p:pic>
        <p:nvPicPr>
          <p:cNvPr id="7" name="Snagit_PPT741F">
            <a:extLst>
              <a:ext uri="{FF2B5EF4-FFF2-40B4-BE49-F238E27FC236}">
                <a16:creationId xmlns:a16="http://schemas.microsoft.com/office/drawing/2014/main" id="{D986F366-DA7E-40CA-B6F6-E6E57AF1B6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7302" y="2937373"/>
            <a:ext cx="5559048" cy="1499948"/>
          </a:xfrm>
          <a:prstGeom prst="rect">
            <a:avLst/>
          </a:prstGeom>
        </p:spPr>
      </p:pic>
      <p:sp>
        <p:nvSpPr>
          <p:cNvPr id="2" name="Text Placeholder 1">
            <a:extLst>
              <a:ext uri="{FF2B5EF4-FFF2-40B4-BE49-F238E27FC236}">
                <a16:creationId xmlns:a16="http://schemas.microsoft.com/office/drawing/2014/main" id="{E4C40625-06D3-46A6-83EF-F4C5A6934925}"/>
              </a:ext>
            </a:extLst>
          </p:cNvPr>
          <p:cNvSpPr>
            <a:spLocks noGrp="1"/>
          </p:cNvSpPr>
          <p:nvPr>
            <p:ph type="body" sz="quarter" idx="10"/>
          </p:nvPr>
        </p:nvSpPr>
        <p:spPr/>
        <p:txBody>
          <a:bodyPr/>
          <a:lstStyle/>
          <a:p>
            <a:r>
              <a:rPr lang="en-US" dirty="0"/>
              <a:t>Query Scheduled Job | Submit Scheduled Job</a:t>
            </a:r>
          </a:p>
        </p:txBody>
      </p:sp>
      <p:sp>
        <p:nvSpPr>
          <p:cNvPr id="3" name="Text Placeholder 2">
            <a:extLst>
              <a:ext uri="{FF2B5EF4-FFF2-40B4-BE49-F238E27FC236}">
                <a16:creationId xmlns:a16="http://schemas.microsoft.com/office/drawing/2014/main" id="{467A29BC-4452-435C-B723-EB1B502826F1}"/>
              </a:ext>
            </a:extLst>
          </p:cNvPr>
          <p:cNvSpPr>
            <a:spLocks noGrp="1"/>
          </p:cNvSpPr>
          <p:nvPr>
            <p:ph type="body" sz="quarter" idx="11"/>
          </p:nvPr>
        </p:nvSpPr>
        <p:spPr/>
        <p:txBody>
          <a:bodyPr/>
          <a:lstStyle/>
          <a:p>
            <a:r>
              <a:rPr lang="en-US" dirty="0"/>
              <a:t>Solution Sample</a:t>
            </a:r>
          </a:p>
          <a:p>
            <a:pPr lvl="1"/>
            <a:endParaRPr lang="en-US" dirty="0"/>
          </a:p>
          <a:p>
            <a:endParaRPr lang="en-US" dirty="0"/>
          </a:p>
          <a:p>
            <a:pPr lvl="1"/>
            <a:endParaRPr lang="en-US" dirty="0"/>
          </a:p>
        </p:txBody>
      </p:sp>
      <p:pic>
        <p:nvPicPr>
          <p:cNvPr id="5" name="Snagit_PPTF9BE">
            <a:extLst>
              <a:ext uri="{FF2B5EF4-FFF2-40B4-BE49-F238E27FC236}">
                <a16:creationId xmlns:a16="http://schemas.microsoft.com/office/drawing/2014/main" id="{ADFB37B9-42AF-4214-BFD1-791BB9F1E6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677" y="1061049"/>
            <a:ext cx="3600000" cy="1666667"/>
          </a:xfrm>
          <a:prstGeom prst="rect">
            <a:avLst/>
          </a:prstGeom>
        </p:spPr>
      </p:pic>
      <p:sp>
        <p:nvSpPr>
          <p:cNvPr id="8" name="Wave 7">
            <a:extLst>
              <a:ext uri="{FF2B5EF4-FFF2-40B4-BE49-F238E27FC236}">
                <a16:creationId xmlns:a16="http://schemas.microsoft.com/office/drawing/2014/main" id="{5B77EA69-8C8A-4360-9A9F-5CF2FE13C1A4}"/>
              </a:ext>
            </a:extLst>
          </p:cNvPr>
          <p:cNvSpPr/>
          <p:nvPr/>
        </p:nvSpPr>
        <p:spPr>
          <a:xfrm rot="247359">
            <a:off x="6822761" y="412007"/>
            <a:ext cx="2111449" cy="61264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VDS.QS.2019.OTXConfig</a:t>
            </a:r>
          </a:p>
        </p:txBody>
      </p:sp>
    </p:spTree>
    <p:extLst>
      <p:ext uri="{BB962C8B-B14F-4D97-AF65-F5344CB8AC3E}">
        <p14:creationId xmlns:p14="http://schemas.microsoft.com/office/powerpoint/2010/main" val="294347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8FA8D5-3EEA-404B-88C5-DBF0B17BD680}"/>
              </a:ext>
            </a:extLst>
          </p:cNvPr>
          <p:cNvSpPr>
            <a:spLocks noGrp="1"/>
          </p:cNvSpPr>
          <p:nvPr>
            <p:ph type="body" sz="quarter" idx="10"/>
          </p:nvPr>
        </p:nvSpPr>
        <p:spPr/>
        <p:txBody>
          <a:bodyPr/>
          <a:lstStyle/>
          <a:p>
            <a:r>
              <a:rPr lang="en-US" dirty="0"/>
              <a:t>Menu Commands | Include Multilanguage Dictionary</a:t>
            </a:r>
          </a:p>
        </p:txBody>
      </p:sp>
      <p:sp>
        <p:nvSpPr>
          <p:cNvPr id="3" name="Text Placeholder 2">
            <a:extLst>
              <a:ext uri="{FF2B5EF4-FFF2-40B4-BE49-F238E27FC236}">
                <a16:creationId xmlns:a16="http://schemas.microsoft.com/office/drawing/2014/main" id="{FFD3AFB1-0307-492B-85BE-E40C83F9BD1E}"/>
              </a:ext>
            </a:extLst>
          </p:cNvPr>
          <p:cNvSpPr>
            <a:spLocks noGrp="1"/>
          </p:cNvSpPr>
          <p:nvPr>
            <p:ph type="body" sz="quarter" idx="11"/>
          </p:nvPr>
        </p:nvSpPr>
        <p:spPr/>
        <p:txBody>
          <a:bodyPr/>
          <a:lstStyle/>
          <a:p>
            <a:r>
              <a:rPr lang="en-US" dirty="0"/>
              <a:t>Task Issue – Configuration requires Multilanguage Support during menu command initialization</a:t>
            </a:r>
          </a:p>
          <a:p>
            <a:endParaRPr lang="en-US" dirty="0"/>
          </a:p>
          <a:p>
            <a:r>
              <a:rPr lang="en-US" dirty="0"/>
              <a:t>Solution</a:t>
            </a:r>
          </a:p>
          <a:p>
            <a:pPr lvl="1"/>
            <a:r>
              <a:rPr lang="en-US" dirty="0"/>
              <a:t>Script Library – QuickstartExtension.ps1 </a:t>
            </a:r>
          </a:p>
          <a:p>
            <a:pPr marL="271463" lvl="1" indent="0">
              <a:buNone/>
            </a:pPr>
            <a:r>
              <a:rPr lang="en-US" dirty="0"/>
              <a:t>	mGetUIStrings()</a:t>
            </a:r>
          </a:p>
          <a:p>
            <a:pPr lvl="1"/>
            <a:endParaRPr lang="en-US" dirty="0"/>
          </a:p>
          <a:p>
            <a:r>
              <a:rPr lang="en-US" dirty="0"/>
              <a:t>Requirements</a:t>
            </a:r>
          </a:p>
          <a:p>
            <a:pPr lvl="1"/>
            <a:r>
              <a:rPr lang="en-US" dirty="0"/>
              <a:t>No dependency</a:t>
            </a:r>
          </a:p>
          <a:p>
            <a:pPr lvl="1"/>
            <a:endParaRPr lang="en-US" dirty="0"/>
          </a:p>
          <a:p>
            <a:r>
              <a:rPr lang="en-US" dirty="0"/>
              <a:t>Solution Sample</a:t>
            </a:r>
          </a:p>
          <a:p>
            <a:endParaRPr lang="en-US" dirty="0"/>
          </a:p>
          <a:p>
            <a:endParaRPr lang="en-US" dirty="0"/>
          </a:p>
        </p:txBody>
      </p:sp>
      <p:pic>
        <p:nvPicPr>
          <p:cNvPr id="4" name="Snagit_PPTF9BE">
            <a:extLst>
              <a:ext uri="{FF2B5EF4-FFF2-40B4-BE49-F238E27FC236}">
                <a16:creationId xmlns:a16="http://schemas.microsoft.com/office/drawing/2014/main" id="{08495A06-A25E-44AC-BBE2-2B19EA94BC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5645" y="1675789"/>
            <a:ext cx="2870260" cy="1328824"/>
          </a:xfrm>
          <a:prstGeom prst="rect">
            <a:avLst/>
          </a:prstGeom>
        </p:spPr>
      </p:pic>
      <p:pic>
        <p:nvPicPr>
          <p:cNvPr id="9" name="Snagit_PPTCE77">
            <a:extLst>
              <a:ext uri="{FF2B5EF4-FFF2-40B4-BE49-F238E27FC236}">
                <a16:creationId xmlns:a16="http://schemas.microsoft.com/office/drawing/2014/main" id="{4B1A8F9F-6605-4965-8B78-7A851D551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2898" y="3271234"/>
            <a:ext cx="6034887" cy="1458725"/>
          </a:xfrm>
          <a:prstGeom prst="rect">
            <a:avLst/>
          </a:prstGeom>
        </p:spPr>
      </p:pic>
      <p:sp>
        <p:nvSpPr>
          <p:cNvPr id="6" name="Wave 5">
            <a:extLst>
              <a:ext uri="{FF2B5EF4-FFF2-40B4-BE49-F238E27FC236}">
                <a16:creationId xmlns:a16="http://schemas.microsoft.com/office/drawing/2014/main" id="{BC8576F9-A5B9-4390-B7D1-91013C246272}"/>
              </a:ext>
            </a:extLst>
          </p:cNvPr>
          <p:cNvSpPr/>
          <p:nvPr/>
        </p:nvSpPr>
        <p:spPr>
          <a:xfrm rot="247359">
            <a:off x="7013347" y="418867"/>
            <a:ext cx="1923224" cy="540198"/>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VDS.QS.2019.OTXConfig</a:t>
            </a:r>
          </a:p>
        </p:txBody>
      </p:sp>
    </p:spTree>
    <p:extLst>
      <p:ext uri="{BB962C8B-B14F-4D97-AF65-F5344CB8AC3E}">
        <p14:creationId xmlns:p14="http://schemas.microsoft.com/office/powerpoint/2010/main" val="108943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795CAA-A39C-45EF-81F0-DE5C0B04F5FF}"/>
              </a:ext>
            </a:extLst>
          </p:cNvPr>
          <p:cNvSpPr>
            <a:spLocks noGrp="1"/>
          </p:cNvSpPr>
          <p:nvPr>
            <p:ph type="body" sz="quarter" idx="10"/>
          </p:nvPr>
        </p:nvSpPr>
        <p:spPr/>
        <p:txBody>
          <a:bodyPr/>
          <a:lstStyle/>
          <a:p>
            <a:r>
              <a:rPr lang="en-US" dirty="0"/>
              <a:t>Search</a:t>
            </a:r>
          </a:p>
        </p:txBody>
      </p:sp>
      <p:sp>
        <p:nvSpPr>
          <p:cNvPr id="3" name="Text Placeholder 2">
            <a:extLst>
              <a:ext uri="{FF2B5EF4-FFF2-40B4-BE49-F238E27FC236}">
                <a16:creationId xmlns:a16="http://schemas.microsoft.com/office/drawing/2014/main" id="{103821F9-0720-4148-9979-1D4354CB6E08}"/>
              </a:ext>
            </a:extLst>
          </p:cNvPr>
          <p:cNvSpPr>
            <a:spLocks noGrp="1"/>
          </p:cNvSpPr>
          <p:nvPr>
            <p:ph type="body" sz="quarter" idx="11"/>
          </p:nvPr>
        </p:nvSpPr>
        <p:spPr/>
        <p:txBody>
          <a:bodyPr/>
          <a:lstStyle/>
          <a:p>
            <a:r>
              <a:rPr lang="en-US" dirty="0"/>
              <a:t>Task</a:t>
            </a:r>
          </a:p>
          <a:p>
            <a:pPr lvl="1"/>
            <a:r>
              <a:rPr lang="en-US" dirty="0"/>
              <a:t>VDS dialog needs a search result, e.g. Custom Objects by definition, category, and/or other criteria</a:t>
            </a:r>
          </a:p>
          <a:p>
            <a:r>
              <a:rPr lang="en-US" dirty="0"/>
              <a:t>Issue</a:t>
            </a:r>
          </a:p>
          <a:p>
            <a:pPr lvl="1"/>
            <a:r>
              <a:rPr lang="en-US" dirty="0"/>
              <a:t>Scripting Searches is not as easy... And the options are as manifold, that simplifications ended up in similar complexity</a:t>
            </a:r>
          </a:p>
          <a:p>
            <a:r>
              <a:rPr lang="en-US" dirty="0"/>
              <a:t>Solution</a:t>
            </a:r>
          </a:p>
          <a:p>
            <a:pPr lvl="1"/>
            <a:r>
              <a:rPr lang="en-US" dirty="0"/>
              <a:t>Library to share functions</a:t>
            </a:r>
          </a:p>
          <a:p>
            <a:pPr lvl="1"/>
            <a:r>
              <a:rPr lang="en-US" dirty="0"/>
              <a:t>Build one to many search conditions, e.g.</a:t>
            </a:r>
          </a:p>
          <a:p>
            <a:pPr lvl="2"/>
            <a:r>
              <a:rPr lang="en-US" dirty="0"/>
              <a:t>[Custom Object Name] = “Term”  AND [Title EN] = “Bearing”</a:t>
            </a:r>
          </a:p>
          <a:p>
            <a:pPr lvl="1"/>
            <a:r>
              <a:rPr lang="en-US" dirty="0"/>
              <a:t>Handle the search status with respect of paging, indexing status, max. number results you can manage</a:t>
            </a:r>
          </a:p>
        </p:txBody>
      </p:sp>
    </p:spTree>
    <p:extLst>
      <p:ext uri="{BB962C8B-B14F-4D97-AF65-F5344CB8AC3E}">
        <p14:creationId xmlns:p14="http://schemas.microsoft.com/office/powerpoint/2010/main" val="208563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5AADC8-7854-4ACD-881E-C1B78C353866}"/>
              </a:ext>
            </a:extLst>
          </p:cNvPr>
          <p:cNvSpPr>
            <a:spLocks noGrp="1"/>
          </p:cNvSpPr>
          <p:nvPr>
            <p:ph type="body" sz="quarter" idx="10"/>
          </p:nvPr>
        </p:nvSpPr>
        <p:spPr/>
        <p:txBody>
          <a:bodyPr/>
          <a:lstStyle/>
          <a:p>
            <a:r>
              <a:rPr lang="en-US" dirty="0"/>
              <a:t>Search | Solution Sample – VDS 2019 Default</a:t>
            </a:r>
          </a:p>
        </p:txBody>
      </p:sp>
      <p:sp>
        <p:nvSpPr>
          <p:cNvPr id="3" name="Text Placeholder 2">
            <a:extLst>
              <a:ext uri="{FF2B5EF4-FFF2-40B4-BE49-F238E27FC236}">
                <a16:creationId xmlns:a16="http://schemas.microsoft.com/office/drawing/2014/main" id="{D7F4A106-EAC0-4B31-8BDB-780E42C58947}"/>
              </a:ext>
            </a:extLst>
          </p:cNvPr>
          <p:cNvSpPr>
            <a:spLocks noGrp="1"/>
          </p:cNvSpPr>
          <p:nvPr>
            <p:ph type="body" sz="quarter" idx="11"/>
          </p:nvPr>
        </p:nvSpPr>
        <p:spPr/>
        <p:txBody>
          <a:bodyPr/>
          <a:lstStyle/>
          <a:p>
            <a:r>
              <a:rPr lang="en-US" dirty="0"/>
              <a:t>Task</a:t>
            </a:r>
          </a:p>
          <a:p>
            <a:pPr lvl="1"/>
            <a:r>
              <a:rPr lang="en-US" dirty="0"/>
              <a:t>Check that file exists @ given location 	= Enforce Unique File Names Disabled</a:t>
            </a:r>
          </a:p>
          <a:p>
            <a:pPr lvl="1"/>
            <a:r>
              <a:rPr lang="en-US" dirty="0"/>
              <a:t>Check that file exists in entire Vault 	= Enforce Unique File Names Enabled</a:t>
            </a:r>
          </a:p>
          <a:p>
            <a:r>
              <a:rPr lang="en-US" dirty="0"/>
              <a:t>Solution</a:t>
            </a:r>
          </a:p>
          <a:p>
            <a:pPr lvl="1"/>
            <a:r>
              <a:rPr lang="en-US" dirty="0"/>
              <a:t>Find file by full path</a:t>
            </a:r>
          </a:p>
          <a:p>
            <a:pPr lvl="1"/>
            <a:r>
              <a:rPr lang="en-US" dirty="0"/>
              <a:t>Find file by single search condition</a:t>
            </a:r>
          </a:p>
          <a:p>
            <a:pPr lvl="1"/>
            <a:endParaRPr lang="en-US" dirty="0"/>
          </a:p>
          <a:p>
            <a:pPr lvl="1"/>
            <a:endParaRPr lang="en-US" dirty="0"/>
          </a:p>
          <a:p>
            <a:endParaRPr lang="en-US" dirty="0"/>
          </a:p>
          <a:p>
            <a:pPr marL="0" indent="720725">
              <a:buNone/>
            </a:pPr>
            <a:r>
              <a:rPr lang="en-US" dirty="0"/>
              <a:t>Update existing search(s) adding </a:t>
            </a:r>
          </a:p>
          <a:p>
            <a:pPr marL="0" indent="720725">
              <a:buNone/>
            </a:pPr>
            <a:r>
              <a:rPr lang="en-US" dirty="0"/>
              <a:t>paging support</a:t>
            </a:r>
          </a:p>
        </p:txBody>
      </p:sp>
      <p:pic>
        <p:nvPicPr>
          <p:cNvPr id="5" name="Snagit_PPT3079">
            <a:extLst>
              <a:ext uri="{FF2B5EF4-FFF2-40B4-BE49-F238E27FC236}">
                <a16:creationId xmlns:a16="http://schemas.microsoft.com/office/drawing/2014/main" id="{07CE9094-C98D-4BBF-A985-1CDA8E7228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4888" y="2571750"/>
            <a:ext cx="4391462" cy="2082782"/>
          </a:xfrm>
          <a:prstGeom prst="rect">
            <a:avLst/>
          </a:prstGeom>
        </p:spPr>
      </p:pic>
      <p:sp>
        <p:nvSpPr>
          <p:cNvPr id="8" name="Arrow: Chevron 7">
            <a:extLst>
              <a:ext uri="{FF2B5EF4-FFF2-40B4-BE49-F238E27FC236}">
                <a16:creationId xmlns:a16="http://schemas.microsoft.com/office/drawing/2014/main" id="{78EF9517-5E99-4D73-955B-1C8C49AFB72F}"/>
              </a:ext>
            </a:extLst>
          </p:cNvPr>
          <p:cNvSpPr/>
          <p:nvPr/>
        </p:nvSpPr>
        <p:spPr>
          <a:xfrm rot="1834455">
            <a:off x="35290" y="3000746"/>
            <a:ext cx="1333850" cy="503339"/>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solidFill>
                  <a:schemeClr val="tx1"/>
                </a:solidFill>
              </a:rPr>
              <a:t>Tip</a:t>
            </a:r>
          </a:p>
        </p:txBody>
      </p:sp>
    </p:spTree>
    <p:extLst>
      <p:ext uri="{BB962C8B-B14F-4D97-AF65-F5344CB8AC3E}">
        <p14:creationId xmlns:p14="http://schemas.microsoft.com/office/powerpoint/2010/main" val="1991820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4A3BD7-E176-40D7-84C8-93DA535A8B6B}"/>
              </a:ext>
            </a:extLst>
          </p:cNvPr>
          <p:cNvSpPr>
            <a:spLocks noGrp="1"/>
          </p:cNvSpPr>
          <p:nvPr>
            <p:ph type="body" sz="quarter" idx="10"/>
          </p:nvPr>
        </p:nvSpPr>
        <p:spPr/>
        <p:txBody>
          <a:bodyPr/>
          <a:lstStyle/>
          <a:p>
            <a:r>
              <a:rPr lang="en-US" dirty="0"/>
              <a:t>Search | Solution Samples</a:t>
            </a:r>
          </a:p>
        </p:txBody>
      </p:sp>
      <p:sp>
        <p:nvSpPr>
          <p:cNvPr id="3" name="Text Placeholder 2">
            <a:extLst>
              <a:ext uri="{FF2B5EF4-FFF2-40B4-BE49-F238E27FC236}">
                <a16:creationId xmlns:a16="http://schemas.microsoft.com/office/drawing/2014/main" id="{420E7B01-7D1B-45E7-ABBD-1B99CC5B3963}"/>
              </a:ext>
            </a:extLst>
          </p:cNvPr>
          <p:cNvSpPr>
            <a:spLocks noGrp="1"/>
          </p:cNvSpPr>
          <p:nvPr>
            <p:ph type="body" sz="quarter" idx="11"/>
          </p:nvPr>
        </p:nvSpPr>
        <p:spPr>
          <a:xfrm>
            <a:off x="190500" y="1061049"/>
            <a:ext cx="4381500" cy="3752648"/>
          </a:xfrm>
        </p:spPr>
        <p:txBody>
          <a:bodyPr/>
          <a:lstStyle/>
          <a:p>
            <a:r>
              <a:rPr lang="en-US" dirty="0"/>
              <a:t>Updated Catalog of classified Short Descriptions / Terms / Localizations</a:t>
            </a:r>
          </a:p>
          <a:p>
            <a:pPr lvl="1"/>
            <a:r>
              <a:rPr lang="en-US" dirty="0"/>
              <a:t>Uses multiple, but limited number of search conditions based on classification structure</a:t>
            </a:r>
          </a:p>
          <a:p>
            <a:pPr lvl="1"/>
            <a:r>
              <a:rPr lang="en-US" dirty="0"/>
              <a:t>NEW video documentation to configure</a:t>
            </a:r>
          </a:p>
          <a:p>
            <a:pPr lvl="2"/>
            <a:r>
              <a:rPr lang="en-US" dirty="0"/>
              <a:t>Classification</a:t>
            </a:r>
          </a:p>
          <a:p>
            <a:pPr lvl="2"/>
            <a:r>
              <a:rPr lang="en-US" dirty="0"/>
              <a:t>Catalog</a:t>
            </a:r>
          </a:p>
          <a:p>
            <a:pPr lvl="1"/>
            <a:r>
              <a:rPr lang="en-US" dirty="0"/>
              <a:t>New video documentation to integrate VDS configuration in existing custom environments</a:t>
            </a:r>
          </a:p>
        </p:txBody>
      </p:sp>
      <p:pic>
        <p:nvPicPr>
          <p:cNvPr id="4" name="Picture 3">
            <a:hlinkClick r:id="rId2"/>
            <a:extLst>
              <a:ext uri="{FF2B5EF4-FFF2-40B4-BE49-F238E27FC236}">
                <a16:creationId xmlns:a16="http://schemas.microsoft.com/office/drawing/2014/main" id="{EA282E90-5117-4FF2-9A83-36F693C08539}"/>
              </a:ext>
            </a:extLst>
          </p:cNvPr>
          <p:cNvPicPr>
            <a:picLocks noChangeAspect="1"/>
          </p:cNvPicPr>
          <p:nvPr/>
        </p:nvPicPr>
        <p:blipFill>
          <a:blip r:embed="rId3"/>
          <a:stretch>
            <a:fillRect/>
          </a:stretch>
        </p:blipFill>
        <p:spPr>
          <a:xfrm>
            <a:off x="73617" y="3767210"/>
            <a:ext cx="8723809" cy="1152381"/>
          </a:xfrm>
          <a:prstGeom prst="rect">
            <a:avLst/>
          </a:prstGeom>
        </p:spPr>
      </p:pic>
      <p:pic>
        <p:nvPicPr>
          <p:cNvPr id="5" name="Picture 4">
            <a:extLst>
              <a:ext uri="{FF2B5EF4-FFF2-40B4-BE49-F238E27FC236}">
                <a16:creationId xmlns:a16="http://schemas.microsoft.com/office/drawing/2014/main" id="{0705C55E-60CB-49F6-AEB8-3ACDAB267892}"/>
              </a:ext>
            </a:extLst>
          </p:cNvPr>
          <p:cNvPicPr>
            <a:picLocks noChangeAspect="1"/>
          </p:cNvPicPr>
          <p:nvPr/>
        </p:nvPicPr>
        <p:blipFill>
          <a:blip r:embed="rId4"/>
          <a:stretch>
            <a:fillRect/>
          </a:stretch>
        </p:blipFill>
        <p:spPr>
          <a:xfrm>
            <a:off x="4860242" y="1061049"/>
            <a:ext cx="3937184" cy="2201006"/>
          </a:xfrm>
          <a:prstGeom prst="rect">
            <a:avLst/>
          </a:prstGeom>
        </p:spPr>
      </p:pic>
    </p:spTree>
    <p:extLst>
      <p:ext uri="{BB962C8B-B14F-4D97-AF65-F5344CB8AC3E}">
        <p14:creationId xmlns:p14="http://schemas.microsoft.com/office/powerpoint/2010/main" val="144640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4A3BD7-E176-40D7-84C8-93DA535A8B6B}"/>
              </a:ext>
            </a:extLst>
          </p:cNvPr>
          <p:cNvSpPr>
            <a:spLocks noGrp="1"/>
          </p:cNvSpPr>
          <p:nvPr>
            <p:ph type="body" sz="quarter" idx="10"/>
          </p:nvPr>
        </p:nvSpPr>
        <p:spPr/>
        <p:txBody>
          <a:bodyPr/>
          <a:lstStyle/>
          <a:p>
            <a:r>
              <a:rPr lang="en-US" dirty="0"/>
              <a:t>Search | Solution Samples</a:t>
            </a:r>
          </a:p>
        </p:txBody>
      </p:sp>
      <p:sp>
        <p:nvSpPr>
          <p:cNvPr id="3" name="Text Placeholder 2">
            <a:extLst>
              <a:ext uri="{FF2B5EF4-FFF2-40B4-BE49-F238E27FC236}">
                <a16:creationId xmlns:a16="http://schemas.microsoft.com/office/drawing/2014/main" id="{420E7B01-7D1B-45E7-ABBD-1B99CC5B3963}"/>
              </a:ext>
            </a:extLst>
          </p:cNvPr>
          <p:cNvSpPr>
            <a:spLocks noGrp="1"/>
          </p:cNvSpPr>
          <p:nvPr>
            <p:ph type="body" sz="quarter" idx="11"/>
          </p:nvPr>
        </p:nvSpPr>
        <p:spPr>
          <a:xfrm>
            <a:off x="190500" y="1061049"/>
            <a:ext cx="4381500" cy="3752648"/>
          </a:xfrm>
        </p:spPr>
        <p:txBody>
          <a:bodyPr/>
          <a:lstStyle/>
          <a:p>
            <a:r>
              <a:rPr lang="en-US" dirty="0"/>
              <a:t>Derivation Tree - “Multi-Search”</a:t>
            </a:r>
          </a:p>
          <a:p>
            <a:pPr lvl="1"/>
            <a:r>
              <a:rPr lang="en-US" dirty="0"/>
              <a:t>Searches for source files</a:t>
            </a:r>
          </a:p>
          <a:p>
            <a:pPr lvl="2"/>
            <a:r>
              <a:rPr lang="en-US" dirty="0"/>
              <a:t>selected file copied from existing</a:t>
            </a:r>
          </a:p>
          <a:p>
            <a:pPr lvl="1"/>
            <a:r>
              <a:rPr lang="en-US" dirty="0"/>
              <a:t>Searches for siblings</a:t>
            </a:r>
          </a:p>
          <a:p>
            <a:pPr lvl="2"/>
            <a:r>
              <a:rPr lang="en-US" dirty="0"/>
              <a:t>Selected file is not the only copy from existing origin</a:t>
            </a:r>
          </a:p>
          <a:p>
            <a:pPr lvl="1"/>
            <a:r>
              <a:rPr lang="en-US" dirty="0"/>
              <a:t>Searches for subsequent copies</a:t>
            </a:r>
          </a:p>
          <a:p>
            <a:pPr lvl="2"/>
            <a:r>
              <a:rPr lang="en-US" dirty="0"/>
              <a:t>Selected file itself is source for newer copies</a:t>
            </a:r>
          </a:p>
          <a:p>
            <a:pPr lvl="2"/>
            <a:endParaRPr lang="en-US" dirty="0"/>
          </a:p>
          <a:p>
            <a:pPr lvl="2"/>
            <a:endParaRPr lang="en-US" dirty="0"/>
          </a:p>
          <a:p>
            <a:r>
              <a:rPr lang="en-US" dirty="0"/>
              <a:t>Availability</a:t>
            </a:r>
          </a:p>
          <a:p>
            <a:pPr lvl="1"/>
            <a:r>
              <a:rPr lang="en-US" dirty="0">
                <a:solidFill>
                  <a:schemeClr val="bg1">
                    <a:lumMod val="65000"/>
                  </a:schemeClr>
                </a:solidFill>
              </a:rPr>
              <a:t>AKN – Release 1.0</a:t>
            </a:r>
          </a:p>
          <a:p>
            <a:pPr lvl="1"/>
            <a:r>
              <a:rPr lang="en-US" dirty="0"/>
              <a:t>OTX2019Config – Release 2.0</a:t>
            </a:r>
          </a:p>
          <a:p>
            <a:pPr lvl="1"/>
            <a:endParaRPr lang="en-US" dirty="0"/>
          </a:p>
        </p:txBody>
      </p:sp>
      <p:pic>
        <p:nvPicPr>
          <p:cNvPr id="6" name="Picture 5">
            <a:extLst>
              <a:ext uri="{FF2B5EF4-FFF2-40B4-BE49-F238E27FC236}">
                <a16:creationId xmlns:a16="http://schemas.microsoft.com/office/drawing/2014/main" id="{3306E4D1-1104-4CEC-8D88-93A6F6F0B7A7}"/>
              </a:ext>
            </a:extLst>
          </p:cNvPr>
          <p:cNvPicPr>
            <a:picLocks noChangeAspect="1"/>
          </p:cNvPicPr>
          <p:nvPr/>
        </p:nvPicPr>
        <p:blipFill>
          <a:blip r:embed="rId3"/>
          <a:stretch>
            <a:fillRect/>
          </a:stretch>
        </p:blipFill>
        <p:spPr>
          <a:xfrm>
            <a:off x="5042576" y="1061049"/>
            <a:ext cx="3910924" cy="2673000"/>
          </a:xfrm>
          <a:prstGeom prst="rect">
            <a:avLst/>
          </a:prstGeom>
        </p:spPr>
      </p:pic>
      <p:pic>
        <p:nvPicPr>
          <p:cNvPr id="7" name="Picture 6">
            <a:extLst>
              <a:ext uri="{FF2B5EF4-FFF2-40B4-BE49-F238E27FC236}">
                <a16:creationId xmlns:a16="http://schemas.microsoft.com/office/drawing/2014/main" id="{9DFF9C3A-0534-45CC-A7D1-FCF5B6D1FD0B}"/>
              </a:ext>
            </a:extLst>
          </p:cNvPr>
          <p:cNvPicPr>
            <a:picLocks noChangeAspect="1"/>
          </p:cNvPicPr>
          <p:nvPr/>
        </p:nvPicPr>
        <p:blipFill>
          <a:blip r:embed="rId4"/>
          <a:stretch>
            <a:fillRect/>
          </a:stretch>
        </p:blipFill>
        <p:spPr>
          <a:xfrm>
            <a:off x="7488172" y="3802113"/>
            <a:ext cx="1465328" cy="924284"/>
          </a:xfrm>
          <a:prstGeom prst="rect">
            <a:avLst/>
          </a:prstGeom>
        </p:spPr>
      </p:pic>
      <p:pic>
        <p:nvPicPr>
          <p:cNvPr id="1026" name="Picture 2" descr="C:\Users\koechlm\AppData\Local\Temp\SNAGHTML7883fd.PNG">
            <a:extLst>
              <a:ext uri="{FF2B5EF4-FFF2-40B4-BE49-F238E27FC236}">
                <a16:creationId xmlns:a16="http://schemas.microsoft.com/office/drawing/2014/main" id="{4A0B773F-AFF7-416B-B42C-F4048E032A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1700" y="3802113"/>
            <a:ext cx="3009900" cy="94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2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28AA5E-792C-43BC-96E3-3FDEDB4681BA}"/>
              </a:ext>
            </a:extLst>
          </p:cNvPr>
          <p:cNvSpPr>
            <a:spLocks noGrp="1"/>
          </p:cNvSpPr>
          <p:nvPr>
            <p:ph type="body" sz="quarter" idx="10"/>
          </p:nvPr>
        </p:nvSpPr>
        <p:spPr/>
        <p:txBody>
          <a:bodyPr/>
          <a:lstStyle/>
          <a:p>
            <a:r>
              <a:rPr lang="en-US" dirty="0"/>
              <a:t>Search | Solution Samples</a:t>
            </a:r>
          </a:p>
        </p:txBody>
      </p:sp>
      <p:sp>
        <p:nvSpPr>
          <p:cNvPr id="3" name="Text Placeholder 2">
            <a:extLst>
              <a:ext uri="{FF2B5EF4-FFF2-40B4-BE49-F238E27FC236}">
                <a16:creationId xmlns:a16="http://schemas.microsoft.com/office/drawing/2014/main" id="{336B5A48-6C26-4EB8-BD60-77F0A44E5CF1}"/>
              </a:ext>
            </a:extLst>
          </p:cNvPr>
          <p:cNvSpPr>
            <a:spLocks noGrp="1"/>
          </p:cNvSpPr>
          <p:nvPr>
            <p:ph type="body" sz="quarter" idx="11"/>
          </p:nvPr>
        </p:nvSpPr>
        <p:spPr>
          <a:xfrm>
            <a:off x="190500" y="1061049"/>
            <a:ext cx="4213720" cy="3752648"/>
          </a:xfrm>
        </p:spPr>
        <p:txBody>
          <a:bodyPr/>
          <a:lstStyle/>
          <a:p>
            <a:r>
              <a:rPr lang="en-US" dirty="0"/>
              <a:t>Inventor iLogic - Vault Library</a:t>
            </a:r>
          </a:p>
          <a:p>
            <a:pPr lvl="1"/>
            <a:r>
              <a:rPr lang="en-US" dirty="0"/>
              <a:t>Consume functions in iLogic Editor</a:t>
            </a:r>
          </a:p>
          <a:p>
            <a:pPr lvl="1"/>
            <a:r>
              <a:rPr lang="en-US" dirty="0"/>
              <a:t>Consume functions in VDS scripts</a:t>
            </a:r>
          </a:p>
          <a:p>
            <a:pPr lvl="2"/>
            <a:r>
              <a:rPr lang="en-US" dirty="0"/>
              <a:t>Get Vault File by … = Download</a:t>
            </a:r>
          </a:p>
          <a:p>
            <a:pPr lvl="2"/>
            <a:r>
              <a:rPr lang="en-US" dirty="0"/>
              <a:t>Check Vault File(s) Exist = Search by one to many property values</a:t>
            </a:r>
          </a:p>
          <a:p>
            <a:pPr marL="536972" lvl="2" indent="0">
              <a:buNone/>
            </a:pPr>
            <a:endParaRPr lang="en-US" dirty="0"/>
          </a:p>
          <a:p>
            <a:pPr marL="0" lvl="2" indent="0" defTabSz="720725">
              <a:buNone/>
            </a:pPr>
            <a:endParaRPr lang="en-US" dirty="0"/>
          </a:p>
          <a:p>
            <a:pPr marL="0" lvl="2" indent="0" defTabSz="720725">
              <a:buNone/>
            </a:pPr>
            <a:r>
              <a:rPr lang="en-US" dirty="0"/>
              <a:t>Sample VDS Script</a:t>
            </a:r>
          </a:p>
          <a:p>
            <a:pPr marL="536972" lvl="2" indent="0">
              <a:buNone/>
            </a:pPr>
            <a:endParaRPr lang="en-US" dirty="0"/>
          </a:p>
          <a:p>
            <a:pPr lvl="1"/>
            <a:endParaRPr lang="en-US" dirty="0"/>
          </a:p>
        </p:txBody>
      </p:sp>
      <p:pic>
        <p:nvPicPr>
          <p:cNvPr id="2050" name="Picture 1" descr="image001">
            <a:extLst>
              <a:ext uri="{FF2B5EF4-FFF2-40B4-BE49-F238E27FC236}">
                <a16:creationId xmlns:a16="http://schemas.microsoft.com/office/drawing/2014/main" id="{80E544AF-BA1B-4E59-92E5-E5F347C6A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4575" y="649989"/>
            <a:ext cx="3019425"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C56E6909-24B0-4B2C-8573-143D738BE0AE}"/>
              </a:ext>
            </a:extLst>
          </p:cNvPr>
          <p:cNvPicPr>
            <a:picLocks noChangeAspect="1"/>
          </p:cNvPicPr>
          <p:nvPr/>
        </p:nvPicPr>
        <p:blipFill>
          <a:blip r:embed="rId3"/>
          <a:stretch>
            <a:fillRect/>
          </a:stretch>
        </p:blipFill>
        <p:spPr>
          <a:xfrm>
            <a:off x="123387" y="3640470"/>
            <a:ext cx="8864851" cy="1437543"/>
          </a:xfrm>
          <a:prstGeom prst="rect">
            <a:avLst/>
          </a:prstGeom>
        </p:spPr>
      </p:pic>
    </p:spTree>
    <p:extLst>
      <p:ext uri="{BB962C8B-B14F-4D97-AF65-F5344CB8AC3E}">
        <p14:creationId xmlns:p14="http://schemas.microsoft.com/office/powerpoint/2010/main" val="114973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57B571-6E56-4637-8699-CDC2BDBDA7E8}"/>
              </a:ext>
            </a:extLst>
          </p:cNvPr>
          <p:cNvSpPr>
            <a:spLocks noGrp="1"/>
          </p:cNvSpPr>
          <p:nvPr>
            <p:ph type="body" sz="quarter" idx="10"/>
          </p:nvPr>
        </p:nvSpPr>
        <p:spPr/>
        <p:txBody>
          <a:bodyPr/>
          <a:lstStyle/>
          <a:p>
            <a:r>
              <a:rPr lang="en-US" dirty="0"/>
              <a:t>Insert Inventor Component As Copy</a:t>
            </a:r>
          </a:p>
        </p:txBody>
      </p:sp>
      <p:sp>
        <p:nvSpPr>
          <p:cNvPr id="3" name="Text Placeholder 2">
            <a:extLst>
              <a:ext uri="{FF2B5EF4-FFF2-40B4-BE49-F238E27FC236}">
                <a16:creationId xmlns:a16="http://schemas.microsoft.com/office/drawing/2014/main" id="{6456866E-2761-475C-8469-6291DEDFA026}"/>
              </a:ext>
            </a:extLst>
          </p:cNvPr>
          <p:cNvSpPr>
            <a:spLocks noGrp="1"/>
          </p:cNvSpPr>
          <p:nvPr>
            <p:ph type="body" sz="quarter" idx="11"/>
          </p:nvPr>
        </p:nvSpPr>
        <p:spPr/>
        <p:txBody>
          <a:bodyPr/>
          <a:lstStyle/>
          <a:p>
            <a:r>
              <a:rPr lang="en-US" dirty="0"/>
              <a:t>Task</a:t>
            </a:r>
          </a:p>
          <a:p>
            <a:pPr lvl="1"/>
            <a:r>
              <a:rPr lang="en-US" dirty="0"/>
              <a:t>Selecting Components from Vault Libraries, the inserted part in Inventor is expected as copy applying individual parameters as next step</a:t>
            </a:r>
          </a:p>
          <a:p>
            <a:pPr lvl="1"/>
            <a:endParaRPr lang="en-US" dirty="0"/>
          </a:p>
          <a:p>
            <a:r>
              <a:rPr lang="en-US" dirty="0"/>
              <a:t>Solution</a:t>
            </a:r>
          </a:p>
          <a:p>
            <a:pPr lvl="1"/>
            <a:r>
              <a:rPr lang="en-US" dirty="0"/>
              <a:t>Context Menu – Insert CAD: Component Copy</a:t>
            </a:r>
          </a:p>
          <a:p>
            <a:pPr lvl="1"/>
            <a:r>
              <a:rPr lang="en-US" dirty="0"/>
              <a:t>Downloads latest file version – enforce override</a:t>
            </a:r>
          </a:p>
          <a:p>
            <a:pPr lvl="1"/>
            <a:r>
              <a:rPr lang="en-US" dirty="0"/>
              <a:t>Copies applying new file number</a:t>
            </a:r>
          </a:p>
          <a:p>
            <a:pPr lvl="1"/>
            <a:r>
              <a:rPr lang="en-US" dirty="0"/>
              <a:t>Insert into current assembly</a:t>
            </a:r>
          </a:p>
          <a:p>
            <a:r>
              <a:rPr lang="en-US" dirty="0"/>
              <a:t>Solution Sample – Insert CAD: Copy</a:t>
            </a:r>
          </a:p>
          <a:p>
            <a:r>
              <a:rPr lang="en-US" sz="1600" i="1" dirty="0">
                <a:solidFill>
                  <a:schemeClr val="bg1">
                    <a:lumMod val="50000"/>
                  </a:schemeClr>
                </a:solidFill>
              </a:rPr>
              <a:t>Requirements</a:t>
            </a:r>
          </a:p>
          <a:p>
            <a:pPr lvl="1"/>
            <a:r>
              <a:rPr lang="en-US" sz="1200" i="1" dirty="0">
                <a:solidFill>
                  <a:schemeClr val="bg1">
                    <a:lumMod val="50000"/>
                  </a:schemeClr>
                </a:solidFill>
              </a:rPr>
              <a:t>Inventor iLogic – Vault Quickstart Library</a:t>
            </a:r>
          </a:p>
          <a:p>
            <a:pPr marL="271463" lvl="1" indent="0">
              <a:buNone/>
            </a:pPr>
            <a:r>
              <a:rPr lang="en-US" sz="1200" i="1" dirty="0">
                <a:solidFill>
                  <a:schemeClr val="bg1">
                    <a:lumMod val="50000"/>
                  </a:schemeClr>
                </a:solidFill>
              </a:rPr>
              <a:t>Or</a:t>
            </a:r>
          </a:p>
          <a:p>
            <a:pPr lvl="1"/>
            <a:r>
              <a:rPr lang="en-US" sz="1200" i="1" dirty="0">
                <a:solidFill>
                  <a:schemeClr val="bg1">
                    <a:lumMod val="50000"/>
                  </a:schemeClr>
                </a:solidFill>
              </a:rPr>
              <a:t>powerVault</a:t>
            </a:r>
            <a:endParaRPr lang="en-US" i="1" dirty="0">
              <a:solidFill>
                <a:schemeClr val="bg1">
                  <a:lumMod val="50000"/>
                </a:schemeClr>
              </a:solidFill>
            </a:endParaRPr>
          </a:p>
        </p:txBody>
      </p:sp>
      <p:pic>
        <p:nvPicPr>
          <p:cNvPr id="5" name="Snagit_PPT30E8">
            <a:extLst>
              <a:ext uri="{FF2B5EF4-FFF2-40B4-BE49-F238E27FC236}">
                <a16:creationId xmlns:a16="http://schemas.microsoft.com/office/drawing/2014/main" id="{3E90A083-BE54-40DF-B8FF-0FB28E9A1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9407" y="1795244"/>
            <a:ext cx="3221912" cy="2139193"/>
          </a:xfrm>
          <a:prstGeom prst="rect">
            <a:avLst/>
          </a:prstGeom>
        </p:spPr>
      </p:pic>
      <p:sp>
        <p:nvSpPr>
          <p:cNvPr id="6" name="Wave 5">
            <a:extLst>
              <a:ext uri="{FF2B5EF4-FFF2-40B4-BE49-F238E27FC236}">
                <a16:creationId xmlns:a16="http://schemas.microsoft.com/office/drawing/2014/main" id="{8D82D6D7-4CD1-4F9F-9EDA-CD14576B7611}"/>
              </a:ext>
            </a:extLst>
          </p:cNvPr>
          <p:cNvSpPr/>
          <p:nvPr/>
        </p:nvSpPr>
        <p:spPr>
          <a:xfrm rot="247359">
            <a:off x="6744713" y="409197"/>
            <a:ext cx="2177832" cy="939567"/>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VDS.QS.2019.OTXConfig</a:t>
            </a:r>
          </a:p>
        </p:txBody>
      </p:sp>
    </p:spTree>
    <p:extLst>
      <p:ext uri="{BB962C8B-B14F-4D97-AF65-F5344CB8AC3E}">
        <p14:creationId xmlns:p14="http://schemas.microsoft.com/office/powerpoint/2010/main" val="347678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7C3FF2-C421-44EC-872A-0EA94194F431}"/>
              </a:ext>
            </a:extLst>
          </p:cNvPr>
          <p:cNvSpPr>
            <a:spLocks noGrp="1"/>
          </p:cNvSpPr>
          <p:nvPr>
            <p:ph type="body" sz="quarter" idx="10"/>
          </p:nvPr>
        </p:nvSpPr>
        <p:spPr/>
        <p:txBody>
          <a:bodyPr/>
          <a:lstStyle/>
          <a:p>
            <a:r>
              <a:rPr lang="en-US" dirty="0"/>
              <a:t>Dynamic Property Grid | 3</a:t>
            </a:r>
            <a:r>
              <a:rPr lang="en-US" baseline="30000" dirty="0"/>
              <a:t>rd</a:t>
            </a:r>
            <a:r>
              <a:rPr lang="en-US" dirty="0"/>
              <a:t> Column</a:t>
            </a:r>
          </a:p>
        </p:txBody>
      </p:sp>
      <p:sp>
        <p:nvSpPr>
          <p:cNvPr id="3" name="Text Placeholder 2">
            <a:extLst>
              <a:ext uri="{FF2B5EF4-FFF2-40B4-BE49-F238E27FC236}">
                <a16:creationId xmlns:a16="http://schemas.microsoft.com/office/drawing/2014/main" id="{B252038A-5173-490A-8616-9E9A7486AB05}"/>
              </a:ext>
            </a:extLst>
          </p:cNvPr>
          <p:cNvSpPr>
            <a:spLocks noGrp="1"/>
          </p:cNvSpPr>
          <p:nvPr>
            <p:ph type="body" sz="quarter" idx="11"/>
          </p:nvPr>
        </p:nvSpPr>
        <p:spPr/>
        <p:txBody>
          <a:bodyPr/>
          <a:lstStyle/>
          <a:p>
            <a:r>
              <a:rPr lang="en-US" dirty="0"/>
              <a:t>Link command to any property</a:t>
            </a:r>
          </a:p>
          <a:p>
            <a:pPr lvl="1"/>
            <a:r>
              <a:rPr lang="en-US" dirty="0"/>
              <a:t>Leverage Style Snippet</a:t>
            </a:r>
          </a:p>
          <a:p>
            <a:pPr lvl="1"/>
            <a:endParaRPr lang="en-US" dirty="0"/>
          </a:p>
        </p:txBody>
      </p:sp>
      <p:pic>
        <p:nvPicPr>
          <p:cNvPr id="4" name="Picture 2" descr="C:\Users\koechlm\AppData\Local\Temp\SNAGHTML418c5c47.PNG">
            <a:extLst>
              <a:ext uri="{FF2B5EF4-FFF2-40B4-BE49-F238E27FC236}">
                <a16:creationId xmlns:a16="http://schemas.microsoft.com/office/drawing/2014/main" id="{5C5065E4-1399-45CC-AF67-1D5138AE10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3077" y="2124102"/>
            <a:ext cx="4863273" cy="2183970"/>
          </a:xfrm>
          <a:prstGeom prst="rect">
            <a:avLst/>
          </a:prstGeom>
          <a:noFill/>
          <a:extLst>
            <a:ext uri="{909E8E84-426E-40DD-AFC4-6F175D3DCCD1}">
              <a14:hiddenFill xmlns:a14="http://schemas.microsoft.com/office/drawing/2010/main">
                <a:solidFill>
                  <a:srgbClr val="FFFFFF"/>
                </a:solidFill>
              </a14:hiddenFill>
            </a:ext>
          </a:extLst>
        </p:spPr>
      </p:pic>
      <p:pic>
        <p:nvPicPr>
          <p:cNvPr id="5" name="Snagit_PPT6E42">
            <a:extLst>
              <a:ext uri="{FF2B5EF4-FFF2-40B4-BE49-F238E27FC236}">
                <a16:creationId xmlns:a16="http://schemas.microsoft.com/office/drawing/2014/main" id="{87647E26-02D7-4213-ACF1-E803C6F1C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296" y="2124102"/>
            <a:ext cx="3106986" cy="1448339"/>
          </a:xfrm>
          <a:prstGeom prst="rect">
            <a:avLst/>
          </a:prstGeom>
        </p:spPr>
      </p:pic>
      <p:sp>
        <p:nvSpPr>
          <p:cNvPr id="6" name="Wave 5">
            <a:extLst>
              <a:ext uri="{FF2B5EF4-FFF2-40B4-BE49-F238E27FC236}">
                <a16:creationId xmlns:a16="http://schemas.microsoft.com/office/drawing/2014/main" id="{8132A7D3-75C1-4E0E-AB62-568B56EFC3AF}"/>
              </a:ext>
            </a:extLst>
          </p:cNvPr>
          <p:cNvSpPr/>
          <p:nvPr/>
        </p:nvSpPr>
        <p:spPr>
          <a:xfrm rot="247359">
            <a:off x="6744713" y="409197"/>
            <a:ext cx="2177832" cy="939567"/>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VDS.QS.2019.OTXConfig</a:t>
            </a:r>
          </a:p>
        </p:txBody>
      </p:sp>
    </p:spTree>
    <p:extLst>
      <p:ext uri="{BB962C8B-B14F-4D97-AF65-F5344CB8AC3E}">
        <p14:creationId xmlns:p14="http://schemas.microsoft.com/office/powerpoint/2010/main" val="23566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E4D80D1-1003-468B-9A62-1C9E47E2D7E6}"/>
              </a:ext>
            </a:extLst>
          </p:cNvPr>
          <p:cNvSpPr>
            <a:spLocks noGrp="1"/>
          </p:cNvSpPr>
          <p:nvPr>
            <p:ph type="body" sz="quarter" idx="10"/>
          </p:nvPr>
        </p:nvSpPr>
        <p:spPr/>
        <p:txBody>
          <a:bodyPr/>
          <a:lstStyle/>
          <a:p>
            <a:r>
              <a:rPr lang="en-US" dirty="0"/>
              <a:t>Content</a:t>
            </a:r>
          </a:p>
        </p:txBody>
      </p:sp>
      <p:sp>
        <p:nvSpPr>
          <p:cNvPr id="7" name="Text Placeholder 6">
            <a:extLst>
              <a:ext uri="{FF2B5EF4-FFF2-40B4-BE49-F238E27FC236}">
                <a16:creationId xmlns:a16="http://schemas.microsoft.com/office/drawing/2014/main" id="{8B02FCC7-8CFD-42B0-B5B2-9D52050C5743}"/>
              </a:ext>
            </a:extLst>
          </p:cNvPr>
          <p:cNvSpPr>
            <a:spLocks noGrp="1"/>
          </p:cNvSpPr>
          <p:nvPr>
            <p:ph type="body" sz="quarter" idx="11"/>
          </p:nvPr>
        </p:nvSpPr>
        <p:spPr/>
        <p:txBody>
          <a:bodyPr/>
          <a:lstStyle/>
          <a:p>
            <a:r>
              <a:rPr lang="en-US" dirty="0"/>
              <a:t>Configuration Samples</a:t>
            </a:r>
          </a:p>
          <a:p>
            <a:pPr lvl="1"/>
            <a:r>
              <a:rPr lang="en-US" dirty="0"/>
              <a:t>Download Links – VDS Quickstart 2019 Master | OTX2019Config</a:t>
            </a:r>
          </a:p>
          <a:p>
            <a:pPr lvl="1"/>
            <a:r>
              <a:rPr lang="en-US" dirty="0"/>
              <a:t>Consuming Snippets | Extensions | Resources</a:t>
            </a:r>
          </a:p>
          <a:p>
            <a:pPr lvl="2"/>
            <a:r>
              <a:rPr lang="en-US" dirty="0"/>
              <a:t>Query Group Membership</a:t>
            </a:r>
          </a:p>
          <a:p>
            <a:pPr lvl="2"/>
            <a:r>
              <a:rPr lang="en-US" dirty="0"/>
              <a:t>Query Scheduled Jobs | Submit Scheduled Sync Job to Job Queue </a:t>
            </a:r>
            <a:r>
              <a:rPr lang="en-US" i="1" dirty="0"/>
              <a:t>Now!</a:t>
            </a:r>
          </a:p>
          <a:p>
            <a:pPr lvl="2"/>
            <a:r>
              <a:rPr lang="en-US" dirty="0"/>
              <a:t>Menu Commands | Include Multilanguage Dictionary</a:t>
            </a:r>
          </a:p>
          <a:p>
            <a:pPr lvl="2"/>
            <a:r>
              <a:rPr lang="en-US" dirty="0"/>
              <a:t>Search!</a:t>
            </a:r>
          </a:p>
          <a:p>
            <a:pPr lvl="2"/>
            <a:r>
              <a:rPr lang="en-US" dirty="0"/>
              <a:t>iLogic-Vault Library</a:t>
            </a:r>
          </a:p>
          <a:p>
            <a:pPr lvl="2"/>
            <a:r>
              <a:rPr lang="en-US" dirty="0"/>
              <a:t>Insert Inventor Component as Copy</a:t>
            </a:r>
          </a:p>
          <a:p>
            <a:pPr lvl="2"/>
            <a:r>
              <a:rPr lang="en-US" dirty="0"/>
              <a:t>3</a:t>
            </a:r>
            <a:r>
              <a:rPr lang="en-US" baseline="30000" dirty="0"/>
              <a:t>rd</a:t>
            </a:r>
            <a:r>
              <a:rPr lang="en-US" dirty="0"/>
              <a:t> Column for </a:t>
            </a:r>
            <a:r>
              <a:rPr lang="en-US" i="1" dirty="0" err="1"/>
              <a:t>DSDynCatPropGrid</a:t>
            </a:r>
            <a:r>
              <a:rPr lang="en-US" i="1" dirty="0"/>
              <a:t> </a:t>
            </a:r>
            <a:r>
              <a:rPr lang="en-US" dirty="0"/>
              <a:t>Control</a:t>
            </a:r>
            <a:endParaRPr lang="en-US" i="1" dirty="0"/>
          </a:p>
          <a:p>
            <a:pPr lvl="2"/>
            <a:r>
              <a:rPr lang="en-US" dirty="0"/>
              <a:t>Cascading Custom Object Selection</a:t>
            </a:r>
          </a:p>
          <a:p>
            <a:pPr lvl="2"/>
            <a:r>
              <a:rPr lang="en-US" dirty="0"/>
              <a:t>Edit / Update Item Data Sheet</a:t>
            </a:r>
          </a:p>
          <a:p>
            <a:pPr lvl="1"/>
            <a:endParaRPr lang="en-US" dirty="0"/>
          </a:p>
        </p:txBody>
      </p:sp>
    </p:spTree>
    <p:extLst>
      <p:ext uri="{BB962C8B-B14F-4D97-AF65-F5344CB8AC3E}">
        <p14:creationId xmlns:p14="http://schemas.microsoft.com/office/powerpoint/2010/main" val="281249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09653C-77F4-4E1D-9E81-231B2862AAE9}"/>
              </a:ext>
            </a:extLst>
          </p:cNvPr>
          <p:cNvSpPr>
            <a:spLocks noGrp="1"/>
          </p:cNvSpPr>
          <p:nvPr>
            <p:ph type="body" sz="quarter" idx="10"/>
          </p:nvPr>
        </p:nvSpPr>
        <p:spPr/>
        <p:txBody>
          <a:bodyPr/>
          <a:lstStyle/>
          <a:p>
            <a:r>
              <a:rPr lang="en-US" dirty="0"/>
              <a:t>Cascading Custom Object Selection</a:t>
            </a:r>
          </a:p>
        </p:txBody>
      </p:sp>
      <p:sp>
        <p:nvSpPr>
          <p:cNvPr id="3" name="Text Placeholder 2">
            <a:extLst>
              <a:ext uri="{FF2B5EF4-FFF2-40B4-BE49-F238E27FC236}">
                <a16:creationId xmlns:a16="http://schemas.microsoft.com/office/drawing/2014/main" id="{F9E78EE6-9C4B-4AA0-B336-3F92691BD543}"/>
              </a:ext>
            </a:extLst>
          </p:cNvPr>
          <p:cNvSpPr>
            <a:spLocks noGrp="1"/>
          </p:cNvSpPr>
          <p:nvPr>
            <p:ph type="body" sz="quarter" idx="11"/>
          </p:nvPr>
        </p:nvSpPr>
        <p:spPr/>
        <p:txBody>
          <a:bodyPr/>
          <a:lstStyle/>
          <a:p>
            <a:r>
              <a:rPr lang="en-US" dirty="0"/>
              <a:t>Select Organization/Persona</a:t>
            </a:r>
          </a:p>
          <a:p>
            <a:pPr lvl="1"/>
            <a:r>
              <a:rPr lang="en-US" dirty="0"/>
              <a:t>Add property command (3</a:t>
            </a:r>
            <a:r>
              <a:rPr lang="en-US" baseline="30000" dirty="0"/>
              <a:t>rd</a:t>
            </a:r>
            <a:r>
              <a:rPr lang="en-US" dirty="0"/>
              <a:t> column)</a:t>
            </a:r>
          </a:p>
          <a:p>
            <a:pPr lvl="1"/>
            <a:r>
              <a:rPr lang="en-US" dirty="0"/>
              <a:t>Search Organization</a:t>
            </a:r>
          </a:p>
          <a:p>
            <a:pPr lvl="2"/>
            <a:r>
              <a:rPr lang="en-US" dirty="0"/>
              <a:t>Query Linked Persona/Organization</a:t>
            </a:r>
          </a:p>
          <a:p>
            <a:pPr lvl="2"/>
            <a:endParaRPr lang="en-US" dirty="0"/>
          </a:p>
        </p:txBody>
      </p:sp>
      <p:pic>
        <p:nvPicPr>
          <p:cNvPr id="5" name="Snagit_PPTAB8E">
            <a:extLst>
              <a:ext uri="{FF2B5EF4-FFF2-40B4-BE49-F238E27FC236}">
                <a16:creationId xmlns:a16="http://schemas.microsoft.com/office/drawing/2014/main" id="{0D880083-E51F-4952-990C-1B82C0D883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650" y="2571750"/>
            <a:ext cx="4543425" cy="1448340"/>
          </a:xfrm>
          <a:prstGeom prst="rect">
            <a:avLst/>
          </a:prstGeom>
        </p:spPr>
      </p:pic>
      <p:pic>
        <p:nvPicPr>
          <p:cNvPr id="1028" name="Picture 4" descr="C:\Users\koechlm\AppData\Local\Temp\SNAGHTML41a6b14e.PNG">
            <a:extLst>
              <a:ext uri="{FF2B5EF4-FFF2-40B4-BE49-F238E27FC236}">
                <a16:creationId xmlns:a16="http://schemas.microsoft.com/office/drawing/2014/main" id="{3C88DC3C-A2FC-4155-89FB-D8BF88439B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0840" y="1061048"/>
            <a:ext cx="3854717" cy="2210657"/>
          </a:xfrm>
          <a:prstGeom prst="rect">
            <a:avLst/>
          </a:prstGeom>
          <a:noFill/>
          <a:extLst>
            <a:ext uri="{909E8E84-426E-40DD-AFC4-6F175D3DCCD1}">
              <a14:hiddenFill xmlns:a14="http://schemas.microsoft.com/office/drawing/2010/main">
                <a:solidFill>
                  <a:srgbClr val="FFFFFF"/>
                </a:solidFill>
              </a14:hiddenFill>
            </a:ext>
          </a:extLst>
        </p:spPr>
      </p:pic>
      <p:sp>
        <p:nvSpPr>
          <p:cNvPr id="10" name="Wave 9">
            <a:extLst>
              <a:ext uri="{FF2B5EF4-FFF2-40B4-BE49-F238E27FC236}">
                <a16:creationId xmlns:a16="http://schemas.microsoft.com/office/drawing/2014/main" id="{454218D9-3F4E-443F-BBC6-57E70CDBE669}"/>
              </a:ext>
            </a:extLst>
          </p:cNvPr>
          <p:cNvSpPr/>
          <p:nvPr/>
        </p:nvSpPr>
        <p:spPr>
          <a:xfrm rot="247359">
            <a:off x="6744713" y="409197"/>
            <a:ext cx="2177832" cy="939567"/>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VDS.QS.2019.OTXConfig</a:t>
            </a:r>
          </a:p>
        </p:txBody>
      </p:sp>
      <p:pic>
        <p:nvPicPr>
          <p:cNvPr id="8" name="Untitled Project">
            <a:hlinkClick r:id="" action="ppaction://media"/>
            <a:extLst>
              <a:ext uri="{FF2B5EF4-FFF2-40B4-BE49-F238E27FC236}">
                <a16:creationId xmlns:a16="http://schemas.microsoft.com/office/drawing/2014/main" id="{61A83342-8ABD-41B7-89FC-E55B7D55A12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150840" y="3374990"/>
            <a:ext cx="2852256" cy="1604394"/>
          </a:xfrm>
          <a:prstGeom prst="rect">
            <a:avLst/>
          </a:prstGeom>
        </p:spPr>
      </p:pic>
    </p:spTree>
    <p:extLst>
      <p:ext uri="{BB962C8B-B14F-4D97-AF65-F5344CB8AC3E}">
        <p14:creationId xmlns:p14="http://schemas.microsoft.com/office/powerpoint/2010/main" val="350556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5072A6-DD12-4D45-A569-B6392DF607E2}"/>
              </a:ext>
            </a:extLst>
          </p:cNvPr>
          <p:cNvSpPr>
            <a:spLocks noGrp="1"/>
          </p:cNvSpPr>
          <p:nvPr>
            <p:ph type="body" sz="quarter" idx="10"/>
          </p:nvPr>
        </p:nvSpPr>
        <p:spPr/>
        <p:txBody>
          <a:bodyPr/>
          <a:lstStyle/>
          <a:p>
            <a:r>
              <a:rPr lang="en-US" dirty="0"/>
              <a:t>Edit Item | Edit ECO – Technology Preview</a:t>
            </a:r>
          </a:p>
        </p:txBody>
      </p:sp>
      <p:sp>
        <p:nvSpPr>
          <p:cNvPr id="3" name="Text Placeholder 2">
            <a:extLst>
              <a:ext uri="{FF2B5EF4-FFF2-40B4-BE49-F238E27FC236}">
                <a16:creationId xmlns:a16="http://schemas.microsoft.com/office/drawing/2014/main" id="{851C10D1-0D67-4AEB-88E3-D74D5F6354ED}"/>
              </a:ext>
            </a:extLst>
          </p:cNvPr>
          <p:cNvSpPr>
            <a:spLocks noGrp="1"/>
          </p:cNvSpPr>
          <p:nvPr>
            <p:ph type="body" sz="quarter" idx="11"/>
          </p:nvPr>
        </p:nvSpPr>
        <p:spPr>
          <a:xfrm>
            <a:off x="190500" y="1061049"/>
            <a:ext cx="3567768" cy="3752648"/>
          </a:xfrm>
        </p:spPr>
        <p:txBody>
          <a:bodyPr/>
          <a:lstStyle/>
          <a:p>
            <a:r>
              <a:rPr lang="en-US" dirty="0"/>
              <a:t>Task</a:t>
            </a:r>
          </a:p>
          <a:p>
            <a:pPr lvl="1"/>
            <a:r>
              <a:rPr lang="en-US" dirty="0"/>
              <a:t>Select Custom Objects Editing Item or ECO</a:t>
            </a:r>
          </a:p>
          <a:p>
            <a:pPr lvl="1"/>
            <a:r>
              <a:rPr lang="en-US" dirty="0"/>
              <a:t>Apply VDS rules like cascading combo boxes</a:t>
            </a:r>
          </a:p>
          <a:p>
            <a:pPr lvl="1"/>
            <a:endParaRPr lang="en-US" dirty="0"/>
          </a:p>
          <a:p>
            <a:r>
              <a:rPr lang="en-US" dirty="0"/>
              <a:t>Solution</a:t>
            </a:r>
          </a:p>
          <a:p>
            <a:pPr lvl="1"/>
            <a:r>
              <a:rPr lang="en-US" dirty="0"/>
              <a:t>Item Edit Tab | ECO Edit Tab</a:t>
            </a:r>
          </a:p>
          <a:p>
            <a:pPr lvl="1"/>
            <a:endParaRPr lang="en-US" dirty="0"/>
          </a:p>
          <a:p>
            <a:r>
              <a:rPr lang="en-US" dirty="0"/>
              <a:t>Solution Sample / Preview VDS.QS.2019.OTXConfig</a:t>
            </a:r>
          </a:p>
        </p:txBody>
      </p:sp>
      <p:pic>
        <p:nvPicPr>
          <p:cNvPr id="6" name="Snagit_PPTFE86">
            <a:extLst>
              <a:ext uri="{FF2B5EF4-FFF2-40B4-BE49-F238E27FC236}">
                <a16:creationId xmlns:a16="http://schemas.microsoft.com/office/drawing/2014/main" id="{BC3FDE95-16C2-4EAB-8852-F4D723D5D1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8268" y="2150776"/>
            <a:ext cx="5301842" cy="2814346"/>
          </a:xfrm>
          <a:prstGeom prst="rect">
            <a:avLst/>
          </a:prstGeom>
        </p:spPr>
      </p:pic>
      <p:sp>
        <p:nvSpPr>
          <p:cNvPr id="5" name="Wave 4">
            <a:extLst>
              <a:ext uri="{FF2B5EF4-FFF2-40B4-BE49-F238E27FC236}">
                <a16:creationId xmlns:a16="http://schemas.microsoft.com/office/drawing/2014/main" id="{0F81F0F4-F5AD-4070-8EF3-F0F17FCD4D1C}"/>
              </a:ext>
            </a:extLst>
          </p:cNvPr>
          <p:cNvSpPr/>
          <p:nvPr/>
        </p:nvSpPr>
        <p:spPr>
          <a:xfrm rot="247359">
            <a:off x="6744713" y="409197"/>
            <a:ext cx="2177832" cy="939567"/>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VDS.QS.2019.OTXConfig</a:t>
            </a:r>
          </a:p>
        </p:txBody>
      </p:sp>
    </p:spTree>
    <p:extLst>
      <p:ext uri="{BB962C8B-B14F-4D97-AF65-F5344CB8AC3E}">
        <p14:creationId xmlns:p14="http://schemas.microsoft.com/office/powerpoint/2010/main" val="275449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5072A6-DD12-4D45-A569-B6392DF607E2}"/>
              </a:ext>
            </a:extLst>
          </p:cNvPr>
          <p:cNvSpPr>
            <a:spLocks noGrp="1"/>
          </p:cNvSpPr>
          <p:nvPr>
            <p:ph type="body" sz="quarter" idx="10"/>
          </p:nvPr>
        </p:nvSpPr>
        <p:spPr/>
        <p:txBody>
          <a:bodyPr/>
          <a:lstStyle/>
          <a:p>
            <a:r>
              <a:rPr lang="en-US" dirty="0"/>
              <a:t>Edit </a:t>
            </a:r>
            <a:r>
              <a:rPr lang="en-US" b="1" dirty="0"/>
              <a:t>Item</a:t>
            </a:r>
            <a:r>
              <a:rPr lang="en-US" dirty="0"/>
              <a:t> | Technology Preview</a:t>
            </a:r>
          </a:p>
        </p:txBody>
      </p:sp>
      <p:sp>
        <p:nvSpPr>
          <p:cNvPr id="3" name="Text Placeholder 2">
            <a:extLst>
              <a:ext uri="{FF2B5EF4-FFF2-40B4-BE49-F238E27FC236}">
                <a16:creationId xmlns:a16="http://schemas.microsoft.com/office/drawing/2014/main" id="{851C10D1-0D67-4AEB-88E3-D74D5F6354ED}"/>
              </a:ext>
            </a:extLst>
          </p:cNvPr>
          <p:cNvSpPr>
            <a:spLocks noGrp="1"/>
          </p:cNvSpPr>
          <p:nvPr>
            <p:ph type="body" sz="quarter" idx="11"/>
          </p:nvPr>
        </p:nvSpPr>
        <p:spPr/>
        <p:txBody>
          <a:bodyPr/>
          <a:lstStyle/>
          <a:p>
            <a:r>
              <a:rPr lang="en-US" dirty="0"/>
              <a:t>Task</a:t>
            </a:r>
          </a:p>
          <a:p>
            <a:pPr lvl="1"/>
            <a:r>
              <a:rPr lang="en-US" dirty="0"/>
              <a:t>Edit Item and consume VDS logic/rules like cascading combo boxes</a:t>
            </a:r>
          </a:p>
          <a:p>
            <a:pPr lvl="1"/>
            <a:endParaRPr lang="en-US" dirty="0"/>
          </a:p>
          <a:p>
            <a:r>
              <a:rPr lang="en-US" dirty="0"/>
              <a:t>Solution</a:t>
            </a:r>
          </a:p>
          <a:p>
            <a:pPr lvl="1"/>
            <a:r>
              <a:rPr lang="en-US" dirty="0"/>
              <a:t>VDS Item Edit Tab</a:t>
            </a:r>
          </a:p>
          <a:p>
            <a:pPr lvl="1"/>
            <a:endParaRPr lang="en-US" dirty="0"/>
          </a:p>
          <a:p>
            <a:pPr lvl="1"/>
            <a:endParaRPr lang="en-US" dirty="0"/>
          </a:p>
          <a:p>
            <a:r>
              <a:rPr lang="en-US" dirty="0"/>
              <a:t>Solution Sample / Preview</a:t>
            </a:r>
          </a:p>
          <a:p>
            <a:pPr lvl="1"/>
            <a:r>
              <a:rPr lang="en-US" dirty="0"/>
              <a:t>Framework of Tab Window and commands/rules</a:t>
            </a:r>
          </a:p>
        </p:txBody>
      </p:sp>
      <p:sp>
        <p:nvSpPr>
          <p:cNvPr id="5" name="Wave 4">
            <a:extLst>
              <a:ext uri="{FF2B5EF4-FFF2-40B4-BE49-F238E27FC236}">
                <a16:creationId xmlns:a16="http://schemas.microsoft.com/office/drawing/2014/main" id="{A46CC0AB-F9EC-45A9-89FB-1EE7143372EE}"/>
              </a:ext>
            </a:extLst>
          </p:cNvPr>
          <p:cNvSpPr/>
          <p:nvPr/>
        </p:nvSpPr>
        <p:spPr>
          <a:xfrm rot="247359">
            <a:off x="6744713" y="409197"/>
            <a:ext cx="2177832" cy="939567"/>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VDS.QS.2019.OTXConfig</a:t>
            </a:r>
          </a:p>
        </p:txBody>
      </p:sp>
      <p:pic>
        <p:nvPicPr>
          <p:cNvPr id="8" name="Snagit_PPT2A8B">
            <a:extLst>
              <a:ext uri="{FF2B5EF4-FFF2-40B4-BE49-F238E27FC236}">
                <a16:creationId xmlns:a16="http://schemas.microsoft.com/office/drawing/2014/main" id="{0755C191-C3CD-4419-8720-98CA579A0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060" y="1790402"/>
            <a:ext cx="3639290" cy="2891704"/>
          </a:xfrm>
          <a:prstGeom prst="rect">
            <a:avLst/>
          </a:prstGeom>
        </p:spPr>
      </p:pic>
    </p:spTree>
    <p:extLst>
      <p:ext uri="{BB962C8B-B14F-4D97-AF65-F5344CB8AC3E}">
        <p14:creationId xmlns:p14="http://schemas.microsoft.com/office/powerpoint/2010/main" val="338956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5072A6-DD12-4D45-A569-B6392DF607E2}"/>
              </a:ext>
            </a:extLst>
          </p:cNvPr>
          <p:cNvSpPr>
            <a:spLocks noGrp="1"/>
          </p:cNvSpPr>
          <p:nvPr>
            <p:ph type="body" sz="quarter" idx="10"/>
          </p:nvPr>
        </p:nvSpPr>
        <p:spPr/>
        <p:txBody>
          <a:bodyPr/>
          <a:lstStyle/>
          <a:p>
            <a:r>
              <a:rPr lang="en-US" dirty="0"/>
              <a:t>Edit </a:t>
            </a:r>
            <a:r>
              <a:rPr lang="en-US" b="1" dirty="0"/>
              <a:t>ECO</a:t>
            </a:r>
            <a:r>
              <a:rPr lang="en-US" dirty="0"/>
              <a:t> | Technology Preview</a:t>
            </a:r>
          </a:p>
        </p:txBody>
      </p:sp>
      <p:sp>
        <p:nvSpPr>
          <p:cNvPr id="3" name="Text Placeholder 2">
            <a:extLst>
              <a:ext uri="{FF2B5EF4-FFF2-40B4-BE49-F238E27FC236}">
                <a16:creationId xmlns:a16="http://schemas.microsoft.com/office/drawing/2014/main" id="{851C10D1-0D67-4AEB-88E3-D74D5F6354ED}"/>
              </a:ext>
            </a:extLst>
          </p:cNvPr>
          <p:cNvSpPr>
            <a:spLocks noGrp="1"/>
          </p:cNvSpPr>
          <p:nvPr>
            <p:ph type="body" sz="quarter" idx="11"/>
          </p:nvPr>
        </p:nvSpPr>
        <p:spPr/>
        <p:txBody>
          <a:bodyPr/>
          <a:lstStyle/>
          <a:p>
            <a:r>
              <a:rPr lang="en-US" dirty="0"/>
              <a:t>Task</a:t>
            </a:r>
          </a:p>
          <a:p>
            <a:pPr lvl="1"/>
            <a:r>
              <a:rPr lang="en-US" dirty="0"/>
              <a:t>Edit ECO and consume VDS logic/rules like cascading combo boxes</a:t>
            </a:r>
          </a:p>
          <a:p>
            <a:pPr lvl="1"/>
            <a:endParaRPr lang="en-US" dirty="0"/>
          </a:p>
          <a:p>
            <a:r>
              <a:rPr lang="en-US" dirty="0"/>
              <a:t>Solution</a:t>
            </a:r>
          </a:p>
          <a:p>
            <a:pPr lvl="1"/>
            <a:r>
              <a:rPr lang="en-US" dirty="0"/>
              <a:t>VDS ECO Edit Tab</a:t>
            </a:r>
          </a:p>
          <a:p>
            <a:endParaRPr lang="en-US" dirty="0"/>
          </a:p>
          <a:p>
            <a:r>
              <a:rPr lang="en-US" dirty="0"/>
              <a:t>Solution Sample / Preview</a:t>
            </a:r>
          </a:p>
          <a:p>
            <a:pPr lvl="1"/>
            <a:r>
              <a:rPr lang="en-US" dirty="0"/>
              <a:t>Framework of Tab Window and commands/rules</a:t>
            </a:r>
          </a:p>
          <a:p>
            <a:pPr lvl="1"/>
            <a:endParaRPr lang="en-US" dirty="0"/>
          </a:p>
          <a:p>
            <a:r>
              <a:rPr lang="en-US" i="1" dirty="0">
                <a:solidFill>
                  <a:schemeClr val="bg1">
                    <a:lumMod val="50000"/>
                  </a:schemeClr>
                </a:solidFill>
              </a:rPr>
              <a:t>Limitation</a:t>
            </a:r>
          </a:p>
          <a:p>
            <a:pPr lvl="1"/>
            <a:r>
              <a:rPr lang="en-US" i="1" dirty="0">
                <a:solidFill>
                  <a:schemeClr val="bg1">
                    <a:lumMod val="50000"/>
                  </a:schemeClr>
                </a:solidFill>
              </a:rPr>
              <a:t>A user might start the Edit… window </a:t>
            </a:r>
            <a:r>
              <a:rPr lang="en-US" b="1" i="1" dirty="0">
                <a:solidFill>
                  <a:schemeClr val="bg1">
                    <a:lumMod val="50000"/>
                  </a:schemeClr>
                </a:solidFill>
              </a:rPr>
              <a:t>and</a:t>
            </a:r>
            <a:r>
              <a:rPr lang="en-US" i="1" dirty="0">
                <a:solidFill>
                  <a:schemeClr val="bg1">
                    <a:lumMod val="50000"/>
                  </a:schemeClr>
                </a:solidFill>
              </a:rPr>
              <a:t> apply VDS Edit command</a:t>
            </a:r>
          </a:p>
          <a:p>
            <a:pPr lvl="2"/>
            <a:r>
              <a:rPr lang="en-US" i="1" dirty="0">
                <a:solidFill>
                  <a:schemeClr val="bg1">
                    <a:lumMod val="50000"/>
                  </a:schemeClr>
                </a:solidFill>
              </a:rPr>
              <a:t>Results in Error 109 message – not further impact.</a:t>
            </a:r>
          </a:p>
          <a:p>
            <a:endParaRPr lang="en-US" dirty="0"/>
          </a:p>
        </p:txBody>
      </p:sp>
      <p:pic>
        <p:nvPicPr>
          <p:cNvPr id="5" name="Snagit_PPTC0CB">
            <a:extLst>
              <a:ext uri="{FF2B5EF4-FFF2-40B4-BE49-F238E27FC236}">
                <a16:creationId xmlns:a16="http://schemas.microsoft.com/office/drawing/2014/main" id="{52EB81E2-FB49-48FD-A345-3BD5757441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8941" y="1733901"/>
            <a:ext cx="2547409" cy="2172054"/>
          </a:xfrm>
          <a:prstGeom prst="rect">
            <a:avLst/>
          </a:prstGeom>
        </p:spPr>
      </p:pic>
      <p:sp>
        <p:nvSpPr>
          <p:cNvPr id="7" name="Wave 6">
            <a:extLst>
              <a:ext uri="{FF2B5EF4-FFF2-40B4-BE49-F238E27FC236}">
                <a16:creationId xmlns:a16="http://schemas.microsoft.com/office/drawing/2014/main" id="{AD37893A-0B23-432B-967F-F529891AACE7}"/>
              </a:ext>
            </a:extLst>
          </p:cNvPr>
          <p:cNvSpPr/>
          <p:nvPr/>
        </p:nvSpPr>
        <p:spPr>
          <a:xfrm rot="247359">
            <a:off x="6744713" y="409197"/>
            <a:ext cx="2177832" cy="939567"/>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VDS.QS.2019.OTXConfig</a:t>
            </a:r>
          </a:p>
        </p:txBody>
      </p:sp>
    </p:spTree>
    <p:extLst>
      <p:ext uri="{BB962C8B-B14F-4D97-AF65-F5344CB8AC3E}">
        <p14:creationId xmlns:p14="http://schemas.microsoft.com/office/powerpoint/2010/main" val="255174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0B41FEA-C540-4188-89D0-5640BECB0EE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3068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05F5498-7054-4E21-AD8F-A928998EDF45}"/>
              </a:ext>
            </a:extLst>
          </p:cNvPr>
          <p:cNvSpPr>
            <a:spLocks noGrp="1"/>
          </p:cNvSpPr>
          <p:nvPr>
            <p:ph type="body" sz="quarter" idx="10"/>
          </p:nvPr>
        </p:nvSpPr>
        <p:spPr/>
        <p:txBody>
          <a:bodyPr/>
          <a:lstStyle/>
          <a:p>
            <a:r>
              <a:rPr lang="en-US" dirty="0"/>
              <a:t>Configuration Sample</a:t>
            </a:r>
          </a:p>
          <a:p>
            <a:r>
              <a:rPr lang="en-US" dirty="0"/>
              <a:t>VDS Quickstart 2019</a:t>
            </a:r>
          </a:p>
        </p:txBody>
      </p:sp>
    </p:spTree>
    <p:extLst>
      <p:ext uri="{BB962C8B-B14F-4D97-AF65-F5344CB8AC3E}">
        <p14:creationId xmlns:p14="http://schemas.microsoft.com/office/powerpoint/2010/main" val="172642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A2C87D-0002-4E82-89FA-40B41E672B00}"/>
              </a:ext>
            </a:extLst>
          </p:cNvPr>
          <p:cNvSpPr>
            <a:spLocks noGrp="1"/>
          </p:cNvSpPr>
          <p:nvPr>
            <p:ph type="body" sz="quarter" idx="10"/>
          </p:nvPr>
        </p:nvSpPr>
        <p:spPr/>
        <p:txBody>
          <a:bodyPr/>
          <a:lstStyle/>
          <a:p>
            <a:r>
              <a:rPr lang="en-US" dirty="0"/>
              <a:t>VDS Quickstart 2019</a:t>
            </a:r>
          </a:p>
        </p:txBody>
      </p:sp>
      <p:sp>
        <p:nvSpPr>
          <p:cNvPr id="4" name="Text Placeholder 3">
            <a:extLst>
              <a:ext uri="{FF2B5EF4-FFF2-40B4-BE49-F238E27FC236}">
                <a16:creationId xmlns:a16="http://schemas.microsoft.com/office/drawing/2014/main" id="{C47E6F42-78FC-4373-8487-C6760FAB8622}"/>
              </a:ext>
            </a:extLst>
          </p:cNvPr>
          <p:cNvSpPr>
            <a:spLocks noGrp="1"/>
          </p:cNvSpPr>
          <p:nvPr>
            <p:ph type="body" sz="quarter" idx="11"/>
          </p:nvPr>
        </p:nvSpPr>
        <p:spPr/>
        <p:txBody>
          <a:bodyPr/>
          <a:lstStyle/>
          <a:p>
            <a:r>
              <a:rPr lang="en-US" dirty="0"/>
              <a:t>Available @GitHub</a:t>
            </a:r>
          </a:p>
          <a:p>
            <a:pPr marL="271463" lvl="1" indent="0">
              <a:buNone/>
            </a:pPr>
            <a:r>
              <a:rPr lang="en-US" sz="900" dirty="0">
                <a:hlinkClick r:id="rId2"/>
              </a:rPr>
              <a:t>https://github.com/koechlm/VDS-Quickstart-2019</a:t>
            </a:r>
            <a:r>
              <a:rPr lang="en-US" sz="900" dirty="0"/>
              <a:t> </a:t>
            </a:r>
            <a:endParaRPr lang="en-US" dirty="0"/>
          </a:p>
          <a:p>
            <a:endParaRPr lang="en-US" dirty="0"/>
          </a:p>
          <a:p>
            <a:endParaRPr lang="en-US" dirty="0"/>
          </a:p>
          <a:p>
            <a:pPr marL="0" indent="0">
              <a:buNone/>
            </a:pPr>
            <a:endParaRPr lang="en-US" dirty="0"/>
          </a:p>
          <a:p>
            <a:pPr marL="0" indent="0">
              <a:buNone/>
            </a:pPr>
            <a:endParaRPr lang="en-US" dirty="0"/>
          </a:p>
          <a:p>
            <a:r>
              <a:rPr lang="en-US" dirty="0"/>
              <a:t>Current Branches</a:t>
            </a:r>
          </a:p>
          <a:p>
            <a:pPr lvl="2"/>
            <a:r>
              <a:rPr lang="en-US" dirty="0"/>
              <a:t>Master </a:t>
            </a:r>
            <a:r>
              <a:rPr lang="en-US" sz="900" dirty="0">
                <a:hlinkClick r:id="rId3"/>
              </a:rPr>
              <a:t>https://github.com/koechlm/VDS-Quickstart-2019/tree/master</a:t>
            </a:r>
            <a:r>
              <a:rPr lang="en-US" sz="900" dirty="0"/>
              <a:t> </a:t>
            </a:r>
            <a:endParaRPr lang="en-US" dirty="0"/>
          </a:p>
          <a:p>
            <a:pPr lvl="3"/>
            <a:r>
              <a:rPr lang="en-US" dirty="0"/>
              <a:t>VDS 2018 migrated 2019</a:t>
            </a:r>
          </a:p>
          <a:p>
            <a:pPr lvl="2"/>
            <a:r>
              <a:rPr lang="en-US" dirty="0"/>
              <a:t>OTX2019Config </a:t>
            </a:r>
            <a:r>
              <a:rPr lang="en-US" sz="900" dirty="0">
                <a:hlinkClick r:id="rId4"/>
              </a:rPr>
              <a:t>https://github.com/koechlm/VDS-Quickstart-2019/tree/OTX2019Config</a:t>
            </a:r>
            <a:r>
              <a:rPr lang="en-US" sz="900" dirty="0"/>
              <a:t> </a:t>
            </a:r>
            <a:endParaRPr lang="en-US" dirty="0"/>
          </a:p>
          <a:p>
            <a:pPr lvl="3"/>
            <a:r>
              <a:rPr lang="en-US" dirty="0"/>
              <a:t>VDS QS 2019 incl. What’s New Enhancements + Use Cases</a:t>
            </a:r>
          </a:p>
        </p:txBody>
      </p:sp>
      <p:pic>
        <p:nvPicPr>
          <p:cNvPr id="8" name="Snagit_PPTFD7A">
            <a:extLst>
              <a:ext uri="{FF2B5EF4-FFF2-40B4-BE49-F238E27FC236}">
                <a16:creationId xmlns:a16="http://schemas.microsoft.com/office/drawing/2014/main" id="{8E313128-85E0-437D-8748-C1E67E01A9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1576" y="1123766"/>
            <a:ext cx="5854774" cy="1691249"/>
          </a:xfrm>
          <a:prstGeom prst="rect">
            <a:avLst/>
          </a:prstGeom>
        </p:spPr>
      </p:pic>
      <p:pic>
        <p:nvPicPr>
          <p:cNvPr id="10" name="Snagit_PPTA1EE">
            <a:extLst>
              <a:ext uri="{FF2B5EF4-FFF2-40B4-BE49-F238E27FC236}">
                <a16:creationId xmlns:a16="http://schemas.microsoft.com/office/drawing/2014/main" id="{DF91FED7-481D-4A04-8FBD-E459FB1DBF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8772" y="3184884"/>
            <a:ext cx="2474839" cy="1691249"/>
          </a:xfrm>
          <a:prstGeom prst="rect">
            <a:avLst/>
          </a:prstGeom>
        </p:spPr>
      </p:pic>
    </p:spTree>
    <p:extLst>
      <p:ext uri="{BB962C8B-B14F-4D97-AF65-F5344CB8AC3E}">
        <p14:creationId xmlns:p14="http://schemas.microsoft.com/office/powerpoint/2010/main" val="119853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EAB766-EE0E-4D7F-B743-9525160D7E1E}"/>
              </a:ext>
            </a:extLst>
          </p:cNvPr>
          <p:cNvSpPr>
            <a:spLocks noGrp="1"/>
          </p:cNvSpPr>
          <p:nvPr>
            <p:ph type="body" sz="quarter" idx="10"/>
          </p:nvPr>
        </p:nvSpPr>
        <p:spPr/>
        <p:txBody>
          <a:bodyPr/>
          <a:lstStyle/>
          <a:p>
            <a:r>
              <a:rPr lang="en-US" dirty="0"/>
              <a:t>VDS Quickstart 2019 | OTX2019Config</a:t>
            </a:r>
          </a:p>
        </p:txBody>
      </p:sp>
      <p:sp>
        <p:nvSpPr>
          <p:cNvPr id="3" name="Text Placeholder 2">
            <a:extLst>
              <a:ext uri="{FF2B5EF4-FFF2-40B4-BE49-F238E27FC236}">
                <a16:creationId xmlns:a16="http://schemas.microsoft.com/office/drawing/2014/main" id="{6D0680FE-F351-4FC7-A0EB-D93BCCFAC875}"/>
              </a:ext>
            </a:extLst>
          </p:cNvPr>
          <p:cNvSpPr>
            <a:spLocks noGrp="1"/>
          </p:cNvSpPr>
          <p:nvPr>
            <p:ph type="body" sz="quarter" idx="11"/>
          </p:nvPr>
        </p:nvSpPr>
        <p:spPr/>
        <p:txBody>
          <a:bodyPr/>
          <a:lstStyle/>
          <a:p>
            <a:r>
              <a:rPr lang="en-US" dirty="0"/>
              <a:t>Includes</a:t>
            </a:r>
          </a:p>
          <a:p>
            <a:pPr lvl="1"/>
            <a:r>
              <a:rPr lang="en-US" dirty="0"/>
              <a:t>VDS QS 2019 incl. What’s New Enhancements + Use Cases</a:t>
            </a:r>
          </a:p>
          <a:p>
            <a:pPr lvl="1"/>
            <a:r>
              <a:rPr lang="en-US" dirty="0"/>
              <a:t>Single context for…</a:t>
            </a:r>
          </a:p>
          <a:p>
            <a:endParaRPr lang="en-US" dirty="0"/>
          </a:p>
          <a:p>
            <a:endParaRPr lang="en-US" dirty="0"/>
          </a:p>
          <a:p>
            <a:endParaRPr lang="en-US" dirty="0"/>
          </a:p>
          <a:p>
            <a:endParaRPr lang="en-US" dirty="0"/>
          </a:p>
          <a:p>
            <a:endParaRPr lang="en-US" dirty="0"/>
          </a:p>
          <a:p>
            <a:endParaRPr lang="en-US" dirty="0"/>
          </a:p>
          <a:p>
            <a:pPr lvl="1"/>
            <a:r>
              <a:rPr lang="en-US" dirty="0"/>
              <a:t>Extended FDU Support</a:t>
            </a:r>
          </a:p>
        </p:txBody>
      </p:sp>
      <p:pic>
        <p:nvPicPr>
          <p:cNvPr id="4" name="Snagit_PPT664F">
            <a:extLst>
              <a:ext uri="{FF2B5EF4-FFF2-40B4-BE49-F238E27FC236}">
                <a16:creationId xmlns:a16="http://schemas.microsoft.com/office/drawing/2014/main" id="{2E94ED50-B6DA-4570-9B60-261410A4EC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935" y="1955017"/>
            <a:ext cx="6025255" cy="1813016"/>
          </a:xfrm>
          <a:prstGeom prst="rect">
            <a:avLst/>
          </a:prstGeom>
        </p:spPr>
      </p:pic>
    </p:spTree>
    <p:extLst>
      <p:ext uri="{BB962C8B-B14F-4D97-AF65-F5344CB8AC3E}">
        <p14:creationId xmlns:p14="http://schemas.microsoft.com/office/powerpoint/2010/main" val="18222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09EE0D-BA16-4697-B8A1-98A25C089197}"/>
              </a:ext>
            </a:extLst>
          </p:cNvPr>
          <p:cNvSpPr>
            <a:spLocks noGrp="1"/>
          </p:cNvSpPr>
          <p:nvPr>
            <p:ph type="body" sz="quarter" idx="10"/>
          </p:nvPr>
        </p:nvSpPr>
        <p:spPr/>
        <p:txBody>
          <a:bodyPr/>
          <a:lstStyle/>
          <a:p>
            <a:r>
              <a:rPr lang="en-US" dirty="0"/>
              <a:t>Snippets | Extensions | Resources</a:t>
            </a:r>
          </a:p>
        </p:txBody>
      </p:sp>
    </p:spTree>
    <p:extLst>
      <p:ext uri="{BB962C8B-B14F-4D97-AF65-F5344CB8AC3E}">
        <p14:creationId xmlns:p14="http://schemas.microsoft.com/office/powerpoint/2010/main" val="2936187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C4854CE-543D-4AAB-A298-B8C6EF06C00C}"/>
              </a:ext>
            </a:extLst>
          </p:cNvPr>
          <p:cNvSpPr>
            <a:spLocks noGrp="1"/>
          </p:cNvSpPr>
          <p:nvPr>
            <p:ph type="body" sz="quarter" idx="10"/>
          </p:nvPr>
        </p:nvSpPr>
        <p:spPr/>
        <p:txBody>
          <a:bodyPr/>
          <a:lstStyle/>
          <a:p>
            <a:r>
              <a:rPr lang="en-US" dirty="0"/>
              <a:t>Query Group Membership | 2018 and before</a:t>
            </a:r>
          </a:p>
        </p:txBody>
      </p:sp>
      <p:sp>
        <p:nvSpPr>
          <p:cNvPr id="6" name="Text Placeholder 5">
            <a:extLst>
              <a:ext uri="{FF2B5EF4-FFF2-40B4-BE49-F238E27FC236}">
                <a16:creationId xmlns:a16="http://schemas.microsoft.com/office/drawing/2014/main" id="{0AE97C19-F8F9-4746-9207-68E35997B4BE}"/>
              </a:ext>
            </a:extLst>
          </p:cNvPr>
          <p:cNvSpPr>
            <a:spLocks noGrp="1"/>
          </p:cNvSpPr>
          <p:nvPr>
            <p:ph type="body" sz="quarter" idx="11"/>
          </p:nvPr>
        </p:nvSpPr>
        <p:spPr/>
        <p:txBody>
          <a:bodyPr/>
          <a:lstStyle/>
          <a:p>
            <a:r>
              <a:rPr lang="en-US" dirty="0"/>
              <a:t>Task</a:t>
            </a:r>
          </a:p>
          <a:p>
            <a:pPr lvl="1"/>
            <a:r>
              <a:rPr lang="en-US" dirty="0"/>
              <a:t>Check the current user’s group membership</a:t>
            </a:r>
          </a:p>
          <a:p>
            <a:pPr lvl="1"/>
            <a:endParaRPr lang="en-US" dirty="0"/>
          </a:p>
          <a:p>
            <a:r>
              <a:rPr lang="en-US" dirty="0"/>
              <a:t>Solution</a:t>
            </a:r>
          </a:p>
          <a:p>
            <a:pPr lvl="1"/>
            <a:r>
              <a:rPr lang="en-US" dirty="0"/>
              <a:t>Create “Dummy” files ACL for each user group</a:t>
            </a:r>
          </a:p>
          <a:p>
            <a:pPr lvl="1"/>
            <a:r>
              <a:rPr lang="en-US" dirty="0"/>
              <a:t>Check current users access to the group - file</a:t>
            </a:r>
          </a:p>
          <a:p>
            <a:pPr lvl="1"/>
            <a:endParaRPr lang="en-US" dirty="0"/>
          </a:p>
          <a:p>
            <a:r>
              <a:rPr lang="en-US" dirty="0"/>
              <a:t>Requirements</a:t>
            </a:r>
          </a:p>
          <a:p>
            <a:pPr lvl="1"/>
            <a:r>
              <a:rPr lang="en-US" dirty="0"/>
              <a:t>Vault 2018 and before</a:t>
            </a:r>
          </a:p>
          <a:p>
            <a:pPr lvl="1"/>
            <a:r>
              <a:rPr lang="en-US" dirty="0"/>
              <a:t>“Dummy files” for each group, e.g. “Engineering 2.txt” </a:t>
            </a:r>
          </a:p>
          <a:p>
            <a:pPr lvl="1"/>
            <a:endParaRPr lang="en-US" dirty="0"/>
          </a:p>
        </p:txBody>
      </p:sp>
    </p:spTree>
    <p:extLst>
      <p:ext uri="{BB962C8B-B14F-4D97-AF65-F5344CB8AC3E}">
        <p14:creationId xmlns:p14="http://schemas.microsoft.com/office/powerpoint/2010/main" val="3753747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nodeType="clickEffect">
                                  <p:stCondLst>
                                    <p:cond delay="0"/>
                                  </p:stCondLst>
                                  <p:childTnLst>
                                    <p:animEffect transition="out" filter="wipe(down)">
                                      <p:cBhvr>
                                        <p:cTn id="6" dur="180" accel="50000">
                                          <p:stCondLst>
                                            <p:cond delay="1820"/>
                                          </p:stCondLst>
                                        </p:cTn>
                                        <p:tgtEl>
                                          <p:spTgt spid="6">
                                            <p:txEl>
                                              <p:pRg st="3" end="3"/>
                                            </p:txEl>
                                          </p:spTgt>
                                        </p:tgtEl>
                                      </p:cBhvr>
                                    </p:animEffect>
                                    <p:anim calcmode="lin" valueType="num">
                                      <p:cBhvr>
                                        <p:cTn id="7" dur="1822" tmFilter="0,0; 0.14,0.31; 0.43,0.73; 0.71,0.91; 1.0,1.0">
                                          <p:stCondLst>
                                            <p:cond delay="0"/>
                                          </p:stCondLst>
                                        </p:cTn>
                                        <p:tgtEl>
                                          <p:spTgt spid="6">
                                            <p:txEl>
                                              <p:pRg st="3" end="3"/>
                                            </p:txEl>
                                          </p:spTgt>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6">
                                            <p:txEl>
                                              <p:pRg st="3" end="3"/>
                                            </p:txEl>
                                          </p:spTgt>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6">
                                            <p:txEl>
                                              <p:pRg st="3" end="3"/>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6">
                                            <p:txEl>
                                              <p:pRg st="3" end="3"/>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6">
                                            <p:txEl>
                                              <p:pRg st="3" end="3"/>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6">
                                            <p:txEl>
                                              <p:pRg st="3" end="3"/>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6">
                                            <p:txEl>
                                              <p:pRg st="3" end="3"/>
                                            </p:txEl>
                                          </p:spTgt>
                                        </p:tgtEl>
                                        <p:attrNameLst>
                                          <p:attrName>ppt_y</p:attrName>
                                        </p:attrNameLst>
                                      </p:cBhvr>
                                      <p:tavLst>
                                        <p:tav tm="0">
                                          <p:val>
                                            <p:strVal val="ppt_y"/>
                                          </p:val>
                                        </p:tav>
                                        <p:tav tm="100000">
                                          <p:val>
                                            <p:strVal val="ppt_y+ppt_h"/>
                                          </p:val>
                                        </p:tav>
                                      </p:tavLst>
                                    </p:anim>
                                    <p:animScale>
                                      <p:cBhvr>
                                        <p:cTn id="14" dur="26">
                                          <p:stCondLst>
                                            <p:cond delay="620"/>
                                          </p:stCondLst>
                                        </p:cTn>
                                        <p:tgtEl>
                                          <p:spTgt spid="6">
                                            <p:txEl>
                                              <p:pRg st="3" end="3"/>
                                            </p:txEl>
                                          </p:spTgt>
                                        </p:tgtEl>
                                      </p:cBhvr>
                                      <p:to x="100000" y="60000"/>
                                    </p:animScale>
                                    <p:animScale>
                                      <p:cBhvr>
                                        <p:cTn id="15" dur="166" decel="50000">
                                          <p:stCondLst>
                                            <p:cond delay="646"/>
                                          </p:stCondLst>
                                        </p:cTn>
                                        <p:tgtEl>
                                          <p:spTgt spid="6">
                                            <p:txEl>
                                              <p:pRg st="3" end="3"/>
                                            </p:txEl>
                                          </p:spTgt>
                                        </p:tgtEl>
                                      </p:cBhvr>
                                      <p:to x="100000" y="100000"/>
                                    </p:animScale>
                                    <p:animScale>
                                      <p:cBhvr>
                                        <p:cTn id="16" dur="26">
                                          <p:stCondLst>
                                            <p:cond delay="1312"/>
                                          </p:stCondLst>
                                        </p:cTn>
                                        <p:tgtEl>
                                          <p:spTgt spid="6">
                                            <p:txEl>
                                              <p:pRg st="3" end="3"/>
                                            </p:txEl>
                                          </p:spTgt>
                                        </p:tgtEl>
                                      </p:cBhvr>
                                      <p:to x="100000" y="80000"/>
                                    </p:animScale>
                                    <p:animScale>
                                      <p:cBhvr>
                                        <p:cTn id="17" dur="166" decel="50000">
                                          <p:stCondLst>
                                            <p:cond delay="1338"/>
                                          </p:stCondLst>
                                        </p:cTn>
                                        <p:tgtEl>
                                          <p:spTgt spid="6">
                                            <p:txEl>
                                              <p:pRg st="3" end="3"/>
                                            </p:txEl>
                                          </p:spTgt>
                                        </p:tgtEl>
                                      </p:cBhvr>
                                      <p:to x="100000" y="100000"/>
                                    </p:animScale>
                                    <p:animScale>
                                      <p:cBhvr>
                                        <p:cTn id="18" dur="26">
                                          <p:stCondLst>
                                            <p:cond delay="1642"/>
                                          </p:stCondLst>
                                        </p:cTn>
                                        <p:tgtEl>
                                          <p:spTgt spid="6">
                                            <p:txEl>
                                              <p:pRg st="3" end="3"/>
                                            </p:txEl>
                                          </p:spTgt>
                                        </p:tgtEl>
                                      </p:cBhvr>
                                      <p:to x="100000" y="90000"/>
                                    </p:animScale>
                                    <p:animScale>
                                      <p:cBhvr>
                                        <p:cTn id="19" dur="166" decel="50000">
                                          <p:stCondLst>
                                            <p:cond delay="1668"/>
                                          </p:stCondLst>
                                        </p:cTn>
                                        <p:tgtEl>
                                          <p:spTgt spid="6">
                                            <p:txEl>
                                              <p:pRg st="3" end="3"/>
                                            </p:txEl>
                                          </p:spTgt>
                                        </p:tgtEl>
                                      </p:cBhvr>
                                      <p:to x="100000" y="100000"/>
                                    </p:animScale>
                                    <p:animScale>
                                      <p:cBhvr>
                                        <p:cTn id="20" dur="26">
                                          <p:stCondLst>
                                            <p:cond delay="1808"/>
                                          </p:stCondLst>
                                        </p:cTn>
                                        <p:tgtEl>
                                          <p:spTgt spid="6">
                                            <p:txEl>
                                              <p:pRg st="3" end="3"/>
                                            </p:txEl>
                                          </p:spTgt>
                                        </p:tgtEl>
                                      </p:cBhvr>
                                      <p:to x="100000" y="95000"/>
                                    </p:animScale>
                                    <p:animScale>
                                      <p:cBhvr>
                                        <p:cTn id="21" dur="166" decel="50000">
                                          <p:stCondLst>
                                            <p:cond delay="1834"/>
                                          </p:stCondLst>
                                        </p:cTn>
                                        <p:tgtEl>
                                          <p:spTgt spid="6">
                                            <p:txEl>
                                              <p:pRg st="3" end="3"/>
                                            </p:txEl>
                                          </p:spTgt>
                                        </p:tgtEl>
                                      </p:cBhvr>
                                      <p:to x="100000" y="100000"/>
                                    </p:animScale>
                                    <p:set>
                                      <p:cBhvr>
                                        <p:cTn id="22" dur="1" fill="hold">
                                          <p:stCondLst>
                                            <p:cond delay="1999"/>
                                          </p:stCondLst>
                                        </p:cTn>
                                        <p:tgtEl>
                                          <p:spTgt spid="6">
                                            <p:txEl>
                                              <p:pRg st="3" end="3"/>
                                            </p:txEl>
                                          </p:spTgt>
                                        </p:tgtEl>
                                        <p:attrNameLst>
                                          <p:attrName>style.visibility</p:attrName>
                                        </p:attrNameLst>
                                      </p:cBhvr>
                                      <p:to>
                                        <p:strVal val="hidden"/>
                                      </p:to>
                                    </p:set>
                                  </p:childTnLst>
                                </p:cTn>
                              </p:par>
                              <p:par>
                                <p:cTn id="23" presetID="26" presetClass="exit" presetSubtype="0" fill="hold" nodeType="withEffect">
                                  <p:stCondLst>
                                    <p:cond delay="0"/>
                                  </p:stCondLst>
                                  <p:childTnLst>
                                    <p:animEffect transition="out" filter="wipe(down)">
                                      <p:cBhvr>
                                        <p:cTn id="24" dur="180" accel="50000">
                                          <p:stCondLst>
                                            <p:cond delay="1820"/>
                                          </p:stCondLst>
                                        </p:cTn>
                                        <p:tgtEl>
                                          <p:spTgt spid="6">
                                            <p:txEl>
                                              <p:pRg st="4" end="4"/>
                                            </p:txEl>
                                          </p:spTgt>
                                        </p:tgtEl>
                                      </p:cBhvr>
                                    </p:animEffect>
                                    <p:anim calcmode="lin" valueType="num">
                                      <p:cBhvr>
                                        <p:cTn id="25" dur="1822" tmFilter="0,0; 0.14,0.31; 0.43,0.73; 0.71,0.91; 1.0,1.0">
                                          <p:stCondLst>
                                            <p:cond delay="0"/>
                                          </p:stCondLst>
                                        </p:cTn>
                                        <p:tgtEl>
                                          <p:spTgt spid="6">
                                            <p:txEl>
                                              <p:pRg st="4" end="4"/>
                                            </p:txEl>
                                          </p:spTgt>
                                        </p:tgtEl>
                                        <p:attrNameLst>
                                          <p:attrName>ppt_x</p:attrName>
                                        </p:attrNameLst>
                                      </p:cBhvr>
                                      <p:tavLst>
                                        <p:tav tm="0">
                                          <p:val>
                                            <p:strVal val="ppt_x"/>
                                          </p:val>
                                        </p:tav>
                                        <p:tav tm="100000">
                                          <p:val>
                                            <p:strVal val="#ppt_x+0.25"/>
                                          </p:val>
                                        </p:tav>
                                      </p:tavLst>
                                    </p:anim>
                                    <p:anim calcmode="lin" valueType="num">
                                      <p:cBhvr>
                                        <p:cTn id="26" dur="178">
                                          <p:stCondLst>
                                            <p:cond delay="1822"/>
                                          </p:stCondLst>
                                        </p:cTn>
                                        <p:tgtEl>
                                          <p:spTgt spid="6">
                                            <p:txEl>
                                              <p:pRg st="4" end="4"/>
                                            </p:txEl>
                                          </p:spTgt>
                                        </p:tgtEl>
                                        <p:attrNameLst>
                                          <p:attrName>ppt_x</p:attrName>
                                        </p:attrNameLst>
                                      </p:cBhvr>
                                      <p:tavLst>
                                        <p:tav tm="0">
                                          <p:val>
                                            <p:strVal val="ppt_x"/>
                                          </p:val>
                                        </p:tav>
                                        <p:tav tm="100000">
                                          <p:val>
                                            <p:strVal val="ppt_x"/>
                                          </p:val>
                                        </p:tav>
                                      </p:tavLst>
                                    </p:anim>
                                    <p:anim calcmode="lin" valueType="num">
                                      <p:cBhvr>
                                        <p:cTn id="27" dur="664" tmFilter="0.0,0.0;0.25,0.07;0.50,0.2;0.75,0.467;1.0,1.0">
                                          <p:stCondLst>
                                            <p:cond delay="0"/>
                                          </p:stCondLst>
                                        </p:cTn>
                                        <p:tgtEl>
                                          <p:spTgt spid="6">
                                            <p:txEl>
                                              <p:pRg st="4" end="4"/>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28" dur="664" tmFilter="0, 0; 0.125,0.2665; 0.25,0.4; 0.375,0.465; 0.5,0.5;  0.625,0.535; 0.75,0.6; 0.875,0.7335; 1,1">
                                          <p:stCondLst>
                                            <p:cond delay="664"/>
                                          </p:stCondLst>
                                        </p:cTn>
                                        <p:tgtEl>
                                          <p:spTgt spid="6">
                                            <p:txEl>
                                              <p:pRg st="4" end="4"/>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29" dur="332" tmFilter="0, 0; 0.125,0.2665; 0.25,0.4; 0.375,0.465; 0.5,0.5;  0.625,0.535; 0.75,0.6; 0.875,0.7335; 1,1">
                                          <p:stCondLst>
                                            <p:cond delay="1324"/>
                                          </p:stCondLst>
                                        </p:cTn>
                                        <p:tgtEl>
                                          <p:spTgt spid="6">
                                            <p:txEl>
                                              <p:pRg st="4" end="4"/>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0" dur="164" tmFilter="0, 0; 0.125,0.2665; 0.25,0.4; 0.375,0.465; 0.5,0.5;  0.625,0.535; 0.75,0.6; 0.875,0.7335; 1,1">
                                          <p:stCondLst>
                                            <p:cond delay="1656"/>
                                          </p:stCondLst>
                                        </p:cTn>
                                        <p:tgtEl>
                                          <p:spTgt spid="6">
                                            <p:txEl>
                                              <p:pRg st="4" end="4"/>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1" dur="180" accel="50000">
                                          <p:stCondLst>
                                            <p:cond delay="1820"/>
                                          </p:stCondLst>
                                        </p:cTn>
                                        <p:tgtEl>
                                          <p:spTgt spid="6">
                                            <p:txEl>
                                              <p:pRg st="4" end="4"/>
                                            </p:txEl>
                                          </p:spTgt>
                                        </p:tgtEl>
                                        <p:attrNameLst>
                                          <p:attrName>ppt_y</p:attrName>
                                        </p:attrNameLst>
                                      </p:cBhvr>
                                      <p:tavLst>
                                        <p:tav tm="0">
                                          <p:val>
                                            <p:strVal val="ppt_y"/>
                                          </p:val>
                                        </p:tav>
                                        <p:tav tm="100000">
                                          <p:val>
                                            <p:strVal val="ppt_y+ppt_h"/>
                                          </p:val>
                                        </p:tav>
                                      </p:tavLst>
                                    </p:anim>
                                    <p:animScale>
                                      <p:cBhvr>
                                        <p:cTn id="32" dur="26">
                                          <p:stCondLst>
                                            <p:cond delay="620"/>
                                          </p:stCondLst>
                                        </p:cTn>
                                        <p:tgtEl>
                                          <p:spTgt spid="6">
                                            <p:txEl>
                                              <p:pRg st="4" end="4"/>
                                            </p:txEl>
                                          </p:spTgt>
                                        </p:tgtEl>
                                      </p:cBhvr>
                                      <p:to x="100000" y="60000"/>
                                    </p:animScale>
                                    <p:animScale>
                                      <p:cBhvr>
                                        <p:cTn id="33" dur="166" decel="50000">
                                          <p:stCondLst>
                                            <p:cond delay="646"/>
                                          </p:stCondLst>
                                        </p:cTn>
                                        <p:tgtEl>
                                          <p:spTgt spid="6">
                                            <p:txEl>
                                              <p:pRg st="4" end="4"/>
                                            </p:txEl>
                                          </p:spTgt>
                                        </p:tgtEl>
                                      </p:cBhvr>
                                      <p:to x="100000" y="100000"/>
                                    </p:animScale>
                                    <p:animScale>
                                      <p:cBhvr>
                                        <p:cTn id="34" dur="26">
                                          <p:stCondLst>
                                            <p:cond delay="1312"/>
                                          </p:stCondLst>
                                        </p:cTn>
                                        <p:tgtEl>
                                          <p:spTgt spid="6">
                                            <p:txEl>
                                              <p:pRg st="4" end="4"/>
                                            </p:txEl>
                                          </p:spTgt>
                                        </p:tgtEl>
                                      </p:cBhvr>
                                      <p:to x="100000" y="80000"/>
                                    </p:animScale>
                                    <p:animScale>
                                      <p:cBhvr>
                                        <p:cTn id="35" dur="166" decel="50000">
                                          <p:stCondLst>
                                            <p:cond delay="1338"/>
                                          </p:stCondLst>
                                        </p:cTn>
                                        <p:tgtEl>
                                          <p:spTgt spid="6">
                                            <p:txEl>
                                              <p:pRg st="4" end="4"/>
                                            </p:txEl>
                                          </p:spTgt>
                                        </p:tgtEl>
                                      </p:cBhvr>
                                      <p:to x="100000" y="100000"/>
                                    </p:animScale>
                                    <p:animScale>
                                      <p:cBhvr>
                                        <p:cTn id="36" dur="26">
                                          <p:stCondLst>
                                            <p:cond delay="1642"/>
                                          </p:stCondLst>
                                        </p:cTn>
                                        <p:tgtEl>
                                          <p:spTgt spid="6">
                                            <p:txEl>
                                              <p:pRg st="4" end="4"/>
                                            </p:txEl>
                                          </p:spTgt>
                                        </p:tgtEl>
                                      </p:cBhvr>
                                      <p:to x="100000" y="90000"/>
                                    </p:animScale>
                                    <p:animScale>
                                      <p:cBhvr>
                                        <p:cTn id="37" dur="166" decel="50000">
                                          <p:stCondLst>
                                            <p:cond delay="1668"/>
                                          </p:stCondLst>
                                        </p:cTn>
                                        <p:tgtEl>
                                          <p:spTgt spid="6">
                                            <p:txEl>
                                              <p:pRg st="4" end="4"/>
                                            </p:txEl>
                                          </p:spTgt>
                                        </p:tgtEl>
                                      </p:cBhvr>
                                      <p:to x="100000" y="100000"/>
                                    </p:animScale>
                                    <p:animScale>
                                      <p:cBhvr>
                                        <p:cTn id="38" dur="26">
                                          <p:stCondLst>
                                            <p:cond delay="1808"/>
                                          </p:stCondLst>
                                        </p:cTn>
                                        <p:tgtEl>
                                          <p:spTgt spid="6">
                                            <p:txEl>
                                              <p:pRg st="4" end="4"/>
                                            </p:txEl>
                                          </p:spTgt>
                                        </p:tgtEl>
                                      </p:cBhvr>
                                      <p:to x="100000" y="95000"/>
                                    </p:animScale>
                                    <p:animScale>
                                      <p:cBhvr>
                                        <p:cTn id="39" dur="166" decel="50000">
                                          <p:stCondLst>
                                            <p:cond delay="1834"/>
                                          </p:stCondLst>
                                        </p:cTn>
                                        <p:tgtEl>
                                          <p:spTgt spid="6">
                                            <p:txEl>
                                              <p:pRg st="4" end="4"/>
                                            </p:txEl>
                                          </p:spTgt>
                                        </p:tgtEl>
                                      </p:cBhvr>
                                      <p:to x="100000" y="100000"/>
                                    </p:animScale>
                                    <p:set>
                                      <p:cBhvr>
                                        <p:cTn id="40" dur="1" fill="hold">
                                          <p:stCondLst>
                                            <p:cond delay="1999"/>
                                          </p:stCondLst>
                                        </p:cTn>
                                        <p:tgtEl>
                                          <p:spTgt spid="6">
                                            <p:txEl>
                                              <p:pRg st="4" end="4"/>
                                            </p:txEl>
                                          </p:spTgt>
                                        </p:tgtEl>
                                        <p:attrNameLst>
                                          <p:attrName>style.visibility</p:attrName>
                                        </p:attrNameLst>
                                      </p:cBhvr>
                                      <p:to>
                                        <p:strVal val="hidden"/>
                                      </p:to>
                                    </p:set>
                                  </p:childTnLst>
                                </p:cTn>
                              </p:par>
                              <p:par>
                                <p:cTn id="41" presetID="26" presetClass="exit" presetSubtype="0" fill="hold" nodeType="withEffect">
                                  <p:stCondLst>
                                    <p:cond delay="0"/>
                                  </p:stCondLst>
                                  <p:childTnLst>
                                    <p:animEffect transition="out" filter="wipe(down)">
                                      <p:cBhvr>
                                        <p:cTn id="42" dur="180" accel="50000">
                                          <p:stCondLst>
                                            <p:cond delay="1820"/>
                                          </p:stCondLst>
                                        </p:cTn>
                                        <p:tgtEl>
                                          <p:spTgt spid="6">
                                            <p:txEl>
                                              <p:pRg st="5" end="5"/>
                                            </p:txEl>
                                          </p:spTgt>
                                        </p:tgtEl>
                                      </p:cBhvr>
                                    </p:animEffect>
                                    <p:anim calcmode="lin" valueType="num">
                                      <p:cBhvr>
                                        <p:cTn id="43" dur="1822" tmFilter="0,0; 0.14,0.31; 0.43,0.73; 0.71,0.91; 1.0,1.0">
                                          <p:stCondLst>
                                            <p:cond delay="0"/>
                                          </p:stCondLst>
                                        </p:cTn>
                                        <p:tgtEl>
                                          <p:spTgt spid="6">
                                            <p:txEl>
                                              <p:pRg st="5" end="5"/>
                                            </p:txEl>
                                          </p:spTgt>
                                        </p:tgtEl>
                                        <p:attrNameLst>
                                          <p:attrName>ppt_x</p:attrName>
                                        </p:attrNameLst>
                                      </p:cBhvr>
                                      <p:tavLst>
                                        <p:tav tm="0">
                                          <p:val>
                                            <p:strVal val="ppt_x"/>
                                          </p:val>
                                        </p:tav>
                                        <p:tav tm="100000">
                                          <p:val>
                                            <p:strVal val="#ppt_x+0.25"/>
                                          </p:val>
                                        </p:tav>
                                      </p:tavLst>
                                    </p:anim>
                                    <p:anim calcmode="lin" valueType="num">
                                      <p:cBhvr>
                                        <p:cTn id="44" dur="178">
                                          <p:stCondLst>
                                            <p:cond delay="1822"/>
                                          </p:stCondLst>
                                        </p:cTn>
                                        <p:tgtEl>
                                          <p:spTgt spid="6">
                                            <p:txEl>
                                              <p:pRg st="5" end="5"/>
                                            </p:txEl>
                                          </p:spTgt>
                                        </p:tgtEl>
                                        <p:attrNameLst>
                                          <p:attrName>ppt_x</p:attrName>
                                        </p:attrNameLst>
                                      </p:cBhvr>
                                      <p:tavLst>
                                        <p:tav tm="0">
                                          <p:val>
                                            <p:strVal val="ppt_x"/>
                                          </p:val>
                                        </p:tav>
                                        <p:tav tm="100000">
                                          <p:val>
                                            <p:strVal val="ppt_x"/>
                                          </p:val>
                                        </p:tav>
                                      </p:tavLst>
                                    </p:anim>
                                    <p:anim calcmode="lin" valueType="num">
                                      <p:cBhvr>
                                        <p:cTn id="45" dur="664" tmFilter="0.0,0.0;0.25,0.07;0.50,0.2;0.75,0.467;1.0,1.0">
                                          <p:stCondLst>
                                            <p:cond delay="0"/>
                                          </p:stCondLst>
                                        </p:cTn>
                                        <p:tgtEl>
                                          <p:spTgt spid="6">
                                            <p:txEl>
                                              <p:pRg st="5" end="5"/>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46" dur="664" tmFilter="0, 0; 0.125,0.2665; 0.25,0.4; 0.375,0.465; 0.5,0.5;  0.625,0.535; 0.75,0.6; 0.875,0.7335; 1,1">
                                          <p:stCondLst>
                                            <p:cond delay="664"/>
                                          </p:stCondLst>
                                        </p:cTn>
                                        <p:tgtEl>
                                          <p:spTgt spid="6">
                                            <p:txEl>
                                              <p:pRg st="5" end="5"/>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47" dur="332" tmFilter="0, 0; 0.125,0.2665; 0.25,0.4; 0.375,0.465; 0.5,0.5;  0.625,0.535; 0.75,0.6; 0.875,0.7335; 1,1">
                                          <p:stCondLst>
                                            <p:cond delay="1324"/>
                                          </p:stCondLst>
                                        </p:cTn>
                                        <p:tgtEl>
                                          <p:spTgt spid="6">
                                            <p:txEl>
                                              <p:pRg st="5" end="5"/>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48" dur="164" tmFilter="0, 0; 0.125,0.2665; 0.25,0.4; 0.375,0.465; 0.5,0.5;  0.625,0.535; 0.75,0.6; 0.875,0.7335; 1,1">
                                          <p:stCondLst>
                                            <p:cond delay="1656"/>
                                          </p:stCondLst>
                                        </p:cTn>
                                        <p:tgtEl>
                                          <p:spTgt spid="6">
                                            <p:txEl>
                                              <p:pRg st="5" end="5"/>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49" dur="180" accel="50000">
                                          <p:stCondLst>
                                            <p:cond delay="1820"/>
                                          </p:stCondLst>
                                        </p:cTn>
                                        <p:tgtEl>
                                          <p:spTgt spid="6">
                                            <p:txEl>
                                              <p:pRg st="5" end="5"/>
                                            </p:txEl>
                                          </p:spTgt>
                                        </p:tgtEl>
                                        <p:attrNameLst>
                                          <p:attrName>ppt_y</p:attrName>
                                        </p:attrNameLst>
                                      </p:cBhvr>
                                      <p:tavLst>
                                        <p:tav tm="0">
                                          <p:val>
                                            <p:strVal val="ppt_y"/>
                                          </p:val>
                                        </p:tav>
                                        <p:tav tm="100000">
                                          <p:val>
                                            <p:strVal val="ppt_y+ppt_h"/>
                                          </p:val>
                                        </p:tav>
                                      </p:tavLst>
                                    </p:anim>
                                    <p:animScale>
                                      <p:cBhvr>
                                        <p:cTn id="50" dur="26">
                                          <p:stCondLst>
                                            <p:cond delay="620"/>
                                          </p:stCondLst>
                                        </p:cTn>
                                        <p:tgtEl>
                                          <p:spTgt spid="6">
                                            <p:txEl>
                                              <p:pRg st="5" end="5"/>
                                            </p:txEl>
                                          </p:spTgt>
                                        </p:tgtEl>
                                      </p:cBhvr>
                                      <p:to x="100000" y="60000"/>
                                    </p:animScale>
                                    <p:animScale>
                                      <p:cBhvr>
                                        <p:cTn id="51" dur="166" decel="50000">
                                          <p:stCondLst>
                                            <p:cond delay="646"/>
                                          </p:stCondLst>
                                        </p:cTn>
                                        <p:tgtEl>
                                          <p:spTgt spid="6">
                                            <p:txEl>
                                              <p:pRg st="5" end="5"/>
                                            </p:txEl>
                                          </p:spTgt>
                                        </p:tgtEl>
                                      </p:cBhvr>
                                      <p:to x="100000" y="100000"/>
                                    </p:animScale>
                                    <p:animScale>
                                      <p:cBhvr>
                                        <p:cTn id="52" dur="26">
                                          <p:stCondLst>
                                            <p:cond delay="1312"/>
                                          </p:stCondLst>
                                        </p:cTn>
                                        <p:tgtEl>
                                          <p:spTgt spid="6">
                                            <p:txEl>
                                              <p:pRg st="5" end="5"/>
                                            </p:txEl>
                                          </p:spTgt>
                                        </p:tgtEl>
                                      </p:cBhvr>
                                      <p:to x="100000" y="80000"/>
                                    </p:animScale>
                                    <p:animScale>
                                      <p:cBhvr>
                                        <p:cTn id="53" dur="166" decel="50000">
                                          <p:stCondLst>
                                            <p:cond delay="1338"/>
                                          </p:stCondLst>
                                        </p:cTn>
                                        <p:tgtEl>
                                          <p:spTgt spid="6">
                                            <p:txEl>
                                              <p:pRg st="5" end="5"/>
                                            </p:txEl>
                                          </p:spTgt>
                                        </p:tgtEl>
                                      </p:cBhvr>
                                      <p:to x="100000" y="100000"/>
                                    </p:animScale>
                                    <p:animScale>
                                      <p:cBhvr>
                                        <p:cTn id="54" dur="26">
                                          <p:stCondLst>
                                            <p:cond delay="1642"/>
                                          </p:stCondLst>
                                        </p:cTn>
                                        <p:tgtEl>
                                          <p:spTgt spid="6">
                                            <p:txEl>
                                              <p:pRg st="5" end="5"/>
                                            </p:txEl>
                                          </p:spTgt>
                                        </p:tgtEl>
                                      </p:cBhvr>
                                      <p:to x="100000" y="90000"/>
                                    </p:animScale>
                                    <p:animScale>
                                      <p:cBhvr>
                                        <p:cTn id="55" dur="166" decel="50000">
                                          <p:stCondLst>
                                            <p:cond delay="1668"/>
                                          </p:stCondLst>
                                        </p:cTn>
                                        <p:tgtEl>
                                          <p:spTgt spid="6">
                                            <p:txEl>
                                              <p:pRg st="5" end="5"/>
                                            </p:txEl>
                                          </p:spTgt>
                                        </p:tgtEl>
                                      </p:cBhvr>
                                      <p:to x="100000" y="100000"/>
                                    </p:animScale>
                                    <p:animScale>
                                      <p:cBhvr>
                                        <p:cTn id="56" dur="26">
                                          <p:stCondLst>
                                            <p:cond delay="1808"/>
                                          </p:stCondLst>
                                        </p:cTn>
                                        <p:tgtEl>
                                          <p:spTgt spid="6">
                                            <p:txEl>
                                              <p:pRg st="5" end="5"/>
                                            </p:txEl>
                                          </p:spTgt>
                                        </p:tgtEl>
                                      </p:cBhvr>
                                      <p:to x="100000" y="95000"/>
                                    </p:animScale>
                                    <p:animScale>
                                      <p:cBhvr>
                                        <p:cTn id="57" dur="166" decel="50000">
                                          <p:stCondLst>
                                            <p:cond delay="1834"/>
                                          </p:stCondLst>
                                        </p:cTn>
                                        <p:tgtEl>
                                          <p:spTgt spid="6">
                                            <p:txEl>
                                              <p:pRg st="5" end="5"/>
                                            </p:txEl>
                                          </p:spTgt>
                                        </p:tgtEl>
                                      </p:cBhvr>
                                      <p:to x="100000" y="100000"/>
                                    </p:animScale>
                                    <p:set>
                                      <p:cBhvr>
                                        <p:cTn id="58" dur="1" fill="hold">
                                          <p:stCondLst>
                                            <p:cond delay="1999"/>
                                          </p:stCondLst>
                                        </p:cTn>
                                        <p:tgtEl>
                                          <p:spTgt spid="6">
                                            <p:txEl>
                                              <p:pRg st="5" end="5"/>
                                            </p:txEl>
                                          </p:spTgt>
                                        </p:tgtEl>
                                        <p:attrNameLst>
                                          <p:attrName>style.visibility</p:attrName>
                                        </p:attrNameLst>
                                      </p:cBhvr>
                                      <p:to>
                                        <p:strVal val="hidden"/>
                                      </p:to>
                                    </p:set>
                                  </p:childTnLst>
                                </p:cTn>
                              </p:par>
                              <p:par>
                                <p:cTn id="59" presetID="26" presetClass="exit" presetSubtype="0" fill="hold" nodeType="withEffect">
                                  <p:stCondLst>
                                    <p:cond delay="0"/>
                                  </p:stCondLst>
                                  <p:childTnLst>
                                    <p:animEffect transition="out" filter="wipe(down)">
                                      <p:cBhvr>
                                        <p:cTn id="60" dur="180" accel="50000">
                                          <p:stCondLst>
                                            <p:cond delay="1820"/>
                                          </p:stCondLst>
                                        </p:cTn>
                                        <p:tgtEl>
                                          <p:spTgt spid="6">
                                            <p:txEl>
                                              <p:pRg st="7" end="7"/>
                                            </p:txEl>
                                          </p:spTgt>
                                        </p:tgtEl>
                                      </p:cBhvr>
                                    </p:animEffect>
                                    <p:anim calcmode="lin" valueType="num">
                                      <p:cBhvr>
                                        <p:cTn id="61" dur="1822" tmFilter="0,0; 0.14,0.31; 0.43,0.73; 0.71,0.91; 1.0,1.0">
                                          <p:stCondLst>
                                            <p:cond delay="0"/>
                                          </p:stCondLst>
                                        </p:cTn>
                                        <p:tgtEl>
                                          <p:spTgt spid="6">
                                            <p:txEl>
                                              <p:pRg st="7" end="7"/>
                                            </p:txEl>
                                          </p:spTgt>
                                        </p:tgtEl>
                                        <p:attrNameLst>
                                          <p:attrName>ppt_x</p:attrName>
                                        </p:attrNameLst>
                                      </p:cBhvr>
                                      <p:tavLst>
                                        <p:tav tm="0">
                                          <p:val>
                                            <p:strVal val="ppt_x"/>
                                          </p:val>
                                        </p:tav>
                                        <p:tav tm="100000">
                                          <p:val>
                                            <p:strVal val="#ppt_x+0.25"/>
                                          </p:val>
                                        </p:tav>
                                      </p:tavLst>
                                    </p:anim>
                                    <p:anim calcmode="lin" valueType="num">
                                      <p:cBhvr>
                                        <p:cTn id="62" dur="178">
                                          <p:stCondLst>
                                            <p:cond delay="1822"/>
                                          </p:stCondLst>
                                        </p:cTn>
                                        <p:tgtEl>
                                          <p:spTgt spid="6">
                                            <p:txEl>
                                              <p:pRg st="7" end="7"/>
                                            </p:txEl>
                                          </p:spTgt>
                                        </p:tgtEl>
                                        <p:attrNameLst>
                                          <p:attrName>ppt_x</p:attrName>
                                        </p:attrNameLst>
                                      </p:cBhvr>
                                      <p:tavLst>
                                        <p:tav tm="0">
                                          <p:val>
                                            <p:strVal val="ppt_x"/>
                                          </p:val>
                                        </p:tav>
                                        <p:tav tm="100000">
                                          <p:val>
                                            <p:strVal val="ppt_x"/>
                                          </p:val>
                                        </p:tav>
                                      </p:tavLst>
                                    </p:anim>
                                    <p:anim calcmode="lin" valueType="num">
                                      <p:cBhvr>
                                        <p:cTn id="63" dur="664" tmFilter="0.0,0.0;0.25,0.07;0.50,0.2;0.75,0.467;1.0,1.0">
                                          <p:stCondLst>
                                            <p:cond delay="0"/>
                                          </p:stCondLst>
                                        </p:cTn>
                                        <p:tgtEl>
                                          <p:spTgt spid="6">
                                            <p:txEl>
                                              <p:pRg st="7" end="7"/>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64" dur="664" tmFilter="0, 0; 0.125,0.2665; 0.25,0.4; 0.375,0.465; 0.5,0.5;  0.625,0.535; 0.75,0.6; 0.875,0.7335; 1,1">
                                          <p:stCondLst>
                                            <p:cond delay="664"/>
                                          </p:stCondLst>
                                        </p:cTn>
                                        <p:tgtEl>
                                          <p:spTgt spid="6">
                                            <p:txEl>
                                              <p:pRg st="7" end="7"/>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65" dur="332" tmFilter="0, 0; 0.125,0.2665; 0.25,0.4; 0.375,0.465; 0.5,0.5;  0.625,0.535; 0.75,0.6; 0.875,0.7335; 1,1">
                                          <p:stCondLst>
                                            <p:cond delay="1324"/>
                                          </p:stCondLst>
                                        </p:cTn>
                                        <p:tgtEl>
                                          <p:spTgt spid="6">
                                            <p:txEl>
                                              <p:pRg st="7" end="7"/>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66" dur="164" tmFilter="0, 0; 0.125,0.2665; 0.25,0.4; 0.375,0.465; 0.5,0.5;  0.625,0.535; 0.75,0.6; 0.875,0.7335; 1,1">
                                          <p:stCondLst>
                                            <p:cond delay="1656"/>
                                          </p:stCondLst>
                                        </p:cTn>
                                        <p:tgtEl>
                                          <p:spTgt spid="6">
                                            <p:txEl>
                                              <p:pRg st="7" end="7"/>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67" dur="180" accel="50000">
                                          <p:stCondLst>
                                            <p:cond delay="1820"/>
                                          </p:stCondLst>
                                        </p:cTn>
                                        <p:tgtEl>
                                          <p:spTgt spid="6">
                                            <p:txEl>
                                              <p:pRg st="7" end="7"/>
                                            </p:txEl>
                                          </p:spTgt>
                                        </p:tgtEl>
                                        <p:attrNameLst>
                                          <p:attrName>ppt_y</p:attrName>
                                        </p:attrNameLst>
                                      </p:cBhvr>
                                      <p:tavLst>
                                        <p:tav tm="0">
                                          <p:val>
                                            <p:strVal val="ppt_y"/>
                                          </p:val>
                                        </p:tav>
                                        <p:tav tm="100000">
                                          <p:val>
                                            <p:strVal val="ppt_y+ppt_h"/>
                                          </p:val>
                                        </p:tav>
                                      </p:tavLst>
                                    </p:anim>
                                    <p:animScale>
                                      <p:cBhvr>
                                        <p:cTn id="68" dur="26">
                                          <p:stCondLst>
                                            <p:cond delay="620"/>
                                          </p:stCondLst>
                                        </p:cTn>
                                        <p:tgtEl>
                                          <p:spTgt spid="6">
                                            <p:txEl>
                                              <p:pRg st="7" end="7"/>
                                            </p:txEl>
                                          </p:spTgt>
                                        </p:tgtEl>
                                      </p:cBhvr>
                                      <p:to x="100000" y="60000"/>
                                    </p:animScale>
                                    <p:animScale>
                                      <p:cBhvr>
                                        <p:cTn id="69" dur="166" decel="50000">
                                          <p:stCondLst>
                                            <p:cond delay="646"/>
                                          </p:stCondLst>
                                        </p:cTn>
                                        <p:tgtEl>
                                          <p:spTgt spid="6">
                                            <p:txEl>
                                              <p:pRg st="7" end="7"/>
                                            </p:txEl>
                                          </p:spTgt>
                                        </p:tgtEl>
                                      </p:cBhvr>
                                      <p:to x="100000" y="100000"/>
                                    </p:animScale>
                                    <p:animScale>
                                      <p:cBhvr>
                                        <p:cTn id="70" dur="26">
                                          <p:stCondLst>
                                            <p:cond delay="1312"/>
                                          </p:stCondLst>
                                        </p:cTn>
                                        <p:tgtEl>
                                          <p:spTgt spid="6">
                                            <p:txEl>
                                              <p:pRg st="7" end="7"/>
                                            </p:txEl>
                                          </p:spTgt>
                                        </p:tgtEl>
                                      </p:cBhvr>
                                      <p:to x="100000" y="80000"/>
                                    </p:animScale>
                                    <p:animScale>
                                      <p:cBhvr>
                                        <p:cTn id="71" dur="166" decel="50000">
                                          <p:stCondLst>
                                            <p:cond delay="1338"/>
                                          </p:stCondLst>
                                        </p:cTn>
                                        <p:tgtEl>
                                          <p:spTgt spid="6">
                                            <p:txEl>
                                              <p:pRg st="7" end="7"/>
                                            </p:txEl>
                                          </p:spTgt>
                                        </p:tgtEl>
                                      </p:cBhvr>
                                      <p:to x="100000" y="100000"/>
                                    </p:animScale>
                                    <p:animScale>
                                      <p:cBhvr>
                                        <p:cTn id="72" dur="26">
                                          <p:stCondLst>
                                            <p:cond delay="1642"/>
                                          </p:stCondLst>
                                        </p:cTn>
                                        <p:tgtEl>
                                          <p:spTgt spid="6">
                                            <p:txEl>
                                              <p:pRg st="7" end="7"/>
                                            </p:txEl>
                                          </p:spTgt>
                                        </p:tgtEl>
                                      </p:cBhvr>
                                      <p:to x="100000" y="90000"/>
                                    </p:animScale>
                                    <p:animScale>
                                      <p:cBhvr>
                                        <p:cTn id="73" dur="166" decel="50000">
                                          <p:stCondLst>
                                            <p:cond delay="1668"/>
                                          </p:stCondLst>
                                        </p:cTn>
                                        <p:tgtEl>
                                          <p:spTgt spid="6">
                                            <p:txEl>
                                              <p:pRg st="7" end="7"/>
                                            </p:txEl>
                                          </p:spTgt>
                                        </p:tgtEl>
                                      </p:cBhvr>
                                      <p:to x="100000" y="100000"/>
                                    </p:animScale>
                                    <p:animScale>
                                      <p:cBhvr>
                                        <p:cTn id="74" dur="26">
                                          <p:stCondLst>
                                            <p:cond delay="1808"/>
                                          </p:stCondLst>
                                        </p:cTn>
                                        <p:tgtEl>
                                          <p:spTgt spid="6">
                                            <p:txEl>
                                              <p:pRg st="7" end="7"/>
                                            </p:txEl>
                                          </p:spTgt>
                                        </p:tgtEl>
                                      </p:cBhvr>
                                      <p:to x="100000" y="95000"/>
                                    </p:animScale>
                                    <p:animScale>
                                      <p:cBhvr>
                                        <p:cTn id="75" dur="166" decel="50000">
                                          <p:stCondLst>
                                            <p:cond delay="1834"/>
                                          </p:stCondLst>
                                        </p:cTn>
                                        <p:tgtEl>
                                          <p:spTgt spid="6">
                                            <p:txEl>
                                              <p:pRg st="7" end="7"/>
                                            </p:txEl>
                                          </p:spTgt>
                                        </p:tgtEl>
                                      </p:cBhvr>
                                      <p:to x="100000" y="100000"/>
                                    </p:animScale>
                                    <p:set>
                                      <p:cBhvr>
                                        <p:cTn id="76" dur="1" fill="hold">
                                          <p:stCondLst>
                                            <p:cond delay="1999"/>
                                          </p:stCondLst>
                                        </p:cTn>
                                        <p:tgtEl>
                                          <p:spTgt spid="6">
                                            <p:txEl>
                                              <p:pRg st="7" end="7"/>
                                            </p:txEl>
                                          </p:spTgt>
                                        </p:tgtEl>
                                        <p:attrNameLst>
                                          <p:attrName>style.visibility</p:attrName>
                                        </p:attrNameLst>
                                      </p:cBhvr>
                                      <p:to>
                                        <p:strVal val="hidden"/>
                                      </p:to>
                                    </p:set>
                                  </p:childTnLst>
                                </p:cTn>
                              </p:par>
                              <p:par>
                                <p:cTn id="77" presetID="26" presetClass="exit" presetSubtype="0" fill="hold" nodeType="withEffect">
                                  <p:stCondLst>
                                    <p:cond delay="0"/>
                                  </p:stCondLst>
                                  <p:childTnLst>
                                    <p:animEffect transition="out" filter="wipe(down)">
                                      <p:cBhvr>
                                        <p:cTn id="78" dur="180" accel="50000">
                                          <p:stCondLst>
                                            <p:cond delay="1820"/>
                                          </p:stCondLst>
                                        </p:cTn>
                                        <p:tgtEl>
                                          <p:spTgt spid="6">
                                            <p:txEl>
                                              <p:pRg st="8" end="8"/>
                                            </p:txEl>
                                          </p:spTgt>
                                        </p:tgtEl>
                                      </p:cBhvr>
                                    </p:animEffect>
                                    <p:anim calcmode="lin" valueType="num">
                                      <p:cBhvr>
                                        <p:cTn id="79" dur="1822" tmFilter="0,0; 0.14,0.31; 0.43,0.73; 0.71,0.91; 1.0,1.0">
                                          <p:stCondLst>
                                            <p:cond delay="0"/>
                                          </p:stCondLst>
                                        </p:cTn>
                                        <p:tgtEl>
                                          <p:spTgt spid="6">
                                            <p:txEl>
                                              <p:pRg st="8" end="8"/>
                                            </p:txEl>
                                          </p:spTgt>
                                        </p:tgtEl>
                                        <p:attrNameLst>
                                          <p:attrName>ppt_x</p:attrName>
                                        </p:attrNameLst>
                                      </p:cBhvr>
                                      <p:tavLst>
                                        <p:tav tm="0">
                                          <p:val>
                                            <p:strVal val="ppt_x"/>
                                          </p:val>
                                        </p:tav>
                                        <p:tav tm="100000">
                                          <p:val>
                                            <p:strVal val="#ppt_x+0.25"/>
                                          </p:val>
                                        </p:tav>
                                      </p:tavLst>
                                    </p:anim>
                                    <p:anim calcmode="lin" valueType="num">
                                      <p:cBhvr>
                                        <p:cTn id="80" dur="178">
                                          <p:stCondLst>
                                            <p:cond delay="1822"/>
                                          </p:stCondLst>
                                        </p:cTn>
                                        <p:tgtEl>
                                          <p:spTgt spid="6">
                                            <p:txEl>
                                              <p:pRg st="8" end="8"/>
                                            </p:txEl>
                                          </p:spTgt>
                                        </p:tgtEl>
                                        <p:attrNameLst>
                                          <p:attrName>ppt_x</p:attrName>
                                        </p:attrNameLst>
                                      </p:cBhvr>
                                      <p:tavLst>
                                        <p:tav tm="0">
                                          <p:val>
                                            <p:strVal val="ppt_x"/>
                                          </p:val>
                                        </p:tav>
                                        <p:tav tm="100000">
                                          <p:val>
                                            <p:strVal val="ppt_x"/>
                                          </p:val>
                                        </p:tav>
                                      </p:tavLst>
                                    </p:anim>
                                    <p:anim calcmode="lin" valueType="num">
                                      <p:cBhvr>
                                        <p:cTn id="81" dur="664" tmFilter="0.0,0.0;0.25,0.07;0.50,0.2;0.75,0.467;1.0,1.0">
                                          <p:stCondLst>
                                            <p:cond delay="0"/>
                                          </p:stCondLst>
                                        </p:cTn>
                                        <p:tgtEl>
                                          <p:spTgt spid="6">
                                            <p:txEl>
                                              <p:pRg st="8" end="8"/>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82" dur="664" tmFilter="0, 0; 0.125,0.2665; 0.25,0.4; 0.375,0.465; 0.5,0.5;  0.625,0.535; 0.75,0.6; 0.875,0.7335; 1,1">
                                          <p:stCondLst>
                                            <p:cond delay="664"/>
                                          </p:stCondLst>
                                        </p:cTn>
                                        <p:tgtEl>
                                          <p:spTgt spid="6">
                                            <p:txEl>
                                              <p:pRg st="8" end="8"/>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83" dur="332" tmFilter="0, 0; 0.125,0.2665; 0.25,0.4; 0.375,0.465; 0.5,0.5;  0.625,0.535; 0.75,0.6; 0.875,0.7335; 1,1">
                                          <p:stCondLst>
                                            <p:cond delay="1324"/>
                                          </p:stCondLst>
                                        </p:cTn>
                                        <p:tgtEl>
                                          <p:spTgt spid="6">
                                            <p:txEl>
                                              <p:pRg st="8" end="8"/>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84" dur="164" tmFilter="0, 0; 0.125,0.2665; 0.25,0.4; 0.375,0.465; 0.5,0.5;  0.625,0.535; 0.75,0.6; 0.875,0.7335; 1,1">
                                          <p:stCondLst>
                                            <p:cond delay="1656"/>
                                          </p:stCondLst>
                                        </p:cTn>
                                        <p:tgtEl>
                                          <p:spTgt spid="6">
                                            <p:txEl>
                                              <p:pRg st="8" end="8"/>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85" dur="180" accel="50000">
                                          <p:stCondLst>
                                            <p:cond delay="1820"/>
                                          </p:stCondLst>
                                        </p:cTn>
                                        <p:tgtEl>
                                          <p:spTgt spid="6">
                                            <p:txEl>
                                              <p:pRg st="8" end="8"/>
                                            </p:txEl>
                                          </p:spTgt>
                                        </p:tgtEl>
                                        <p:attrNameLst>
                                          <p:attrName>ppt_y</p:attrName>
                                        </p:attrNameLst>
                                      </p:cBhvr>
                                      <p:tavLst>
                                        <p:tav tm="0">
                                          <p:val>
                                            <p:strVal val="ppt_y"/>
                                          </p:val>
                                        </p:tav>
                                        <p:tav tm="100000">
                                          <p:val>
                                            <p:strVal val="ppt_y+ppt_h"/>
                                          </p:val>
                                        </p:tav>
                                      </p:tavLst>
                                    </p:anim>
                                    <p:animScale>
                                      <p:cBhvr>
                                        <p:cTn id="86" dur="26">
                                          <p:stCondLst>
                                            <p:cond delay="620"/>
                                          </p:stCondLst>
                                        </p:cTn>
                                        <p:tgtEl>
                                          <p:spTgt spid="6">
                                            <p:txEl>
                                              <p:pRg st="8" end="8"/>
                                            </p:txEl>
                                          </p:spTgt>
                                        </p:tgtEl>
                                      </p:cBhvr>
                                      <p:to x="100000" y="60000"/>
                                    </p:animScale>
                                    <p:animScale>
                                      <p:cBhvr>
                                        <p:cTn id="87" dur="166" decel="50000">
                                          <p:stCondLst>
                                            <p:cond delay="646"/>
                                          </p:stCondLst>
                                        </p:cTn>
                                        <p:tgtEl>
                                          <p:spTgt spid="6">
                                            <p:txEl>
                                              <p:pRg st="8" end="8"/>
                                            </p:txEl>
                                          </p:spTgt>
                                        </p:tgtEl>
                                      </p:cBhvr>
                                      <p:to x="100000" y="100000"/>
                                    </p:animScale>
                                    <p:animScale>
                                      <p:cBhvr>
                                        <p:cTn id="88" dur="26">
                                          <p:stCondLst>
                                            <p:cond delay="1312"/>
                                          </p:stCondLst>
                                        </p:cTn>
                                        <p:tgtEl>
                                          <p:spTgt spid="6">
                                            <p:txEl>
                                              <p:pRg st="8" end="8"/>
                                            </p:txEl>
                                          </p:spTgt>
                                        </p:tgtEl>
                                      </p:cBhvr>
                                      <p:to x="100000" y="80000"/>
                                    </p:animScale>
                                    <p:animScale>
                                      <p:cBhvr>
                                        <p:cTn id="89" dur="166" decel="50000">
                                          <p:stCondLst>
                                            <p:cond delay="1338"/>
                                          </p:stCondLst>
                                        </p:cTn>
                                        <p:tgtEl>
                                          <p:spTgt spid="6">
                                            <p:txEl>
                                              <p:pRg st="8" end="8"/>
                                            </p:txEl>
                                          </p:spTgt>
                                        </p:tgtEl>
                                      </p:cBhvr>
                                      <p:to x="100000" y="100000"/>
                                    </p:animScale>
                                    <p:animScale>
                                      <p:cBhvr>
                                        <p:cTn id="90" dur="26">
                                          <p:stCondLst>
                                            <p:cond delay="1642"/>
                                          </p:stCondLst>
                                        </p:cTn>
                                        <p:tgtEl>
                                          <p:spTgt spid="6">
                                            <p:txEl>
                                              <p:pRg st="8" end="8"/>
                                            </p:txEl>
                                          </p:spTgt>
                                        </p:tgtEl>
                                      </p:cBhvr>
                                      <p:to x="100000" y="90000"/>
                                    </p:animScale>
                                    <p:animScale>
                                      <p:cBhvr>
                                        <p:cTn id="91" dur="166" decel="50000">
                                          <p:stCondLst>
                                            <p:cond delay="1668"/>
                                          </p:stCondLst>
                                        </p:cTn>
                                        <p:tgtEl>
                                          <p:spTgt spid="6">
                                            <p:txEl>
                                              <p:pRg st="8" end="8"/>
                                            </p:txEl>
                                          </p:spTgt>
                                        </p:tgtEl>
                                      </p:cBhvr>
                                      <p:to x="100000" y="100000"/>
                                    </p:animScale>
                                    <p:animScale>
                                      <p:cBhvr>
                                        <p:cTn id="92" dur="26">
                                          <p:stCondLst>
                                            <p:cond delay="1808"/>
                                          </p:stCondLst>
                                        </p:cTn>
                                        <p:tgtEl>
                                          <p:spTgt spid="6">
                                            <p:txEl>
                                              <p:pRg st="8" end="8"/>
                                            </p:txEl>
                                          </p:spTgt>
                                        </p:tgtEl>
                                      </p:cBhvr>
                                      <p:to x="100000" y="95000"/>
                                    </p:animScale>
                                    <p:animScale>
                                      <p:cBhvr>
                                        <p:cTn id="93" dur="166" decel="50000">
                                          <p:stCondLst>
                                            <p:cond delay="1834"/>
                                          </p:stCondLst>
                                        </p:cTn>
                                        <p:tgtEl>
                                          <p:spTgt spid="6">
                                            <p:txEl>
                                              <p:pRg st="8" end="8"/>
                                            </p:txEl>
                                          </p:spTgt>
                                        </p:tgtEl>
                                      </p:cBhvr>
                                      <p:to x="100000" y="100000"/>
                                    </p:animScale>
                                    <p:set>
                                      <p:cBhvr>
                                        <p:cTn id="94" dur="1" fill="hold">
                                          <p:stCondLst>
                                            <p:cond delay="1999"/>
                                          </p:stCondLst>
                                        </p:cTn>
                                        <p:tgtEl>
                                          <p:spTgt spid="6">
                                            <p:txEl>
                                              <p:pRg st="8" end="8"/>
                                            </p:txEl>
                                          </p:spTgt>
                                        </p:tgtEl>
                                        <p:attrNameLst>
                                          <p:attrName>style.visibility</p:attrName>
                                        </p:attrNameLst>
                                      </p:cBhvr>
                                      <p:to>
                                        <p:strVal val="hidden"/>
                                      </p:to>
                                    </p:set>
                                  </p:childTnLst>
                                </p:cTn>
                              </p:par>
                              <p:par>
                                <p:cTn id="95" presetID="26" presetClass="exit" presetSubtype="0" fill="hold" nodeType="withEffect">
                                  <p:stCondLst>
                                    <p:cond delay="0"/>
                                  </p:stCondLst>
                                  <p:childTnLst>
                                    <p:animEffect transition="out" filter="wipe(down)">
                                      <p:cBhvr>
                                        <p:cTn id="96" dur="180" accel="50000">
                                          <p:stCondLst>
                                            <p:cond delay="1820"/>
                                          </p:stCondLst>
                                        </p:cTn>
                                        <p:tgtEl>
                                          <p:spTgt spid="6">
                                            <p:txEl>
                                              <p:pRg st="9" end="9"/>
                                            </p:txEl>
                                          </p:spTgt>
                                        </p:tgtEl>
                                      </p:cBhvr>
                                    </p:animEffect>
                                    <p:anim calcmode="lin" valueType="num">
                                      <p:cBhvr>
                                        <p:cTn id="97" dur="1822" tmFilter="0,0; 0.14,0.31; 0.43,0.73; 0.71,0.91; 1.0,1.0">
                                          <p:stCondLst>
                                            <p:cond delay="0"/>
                                          </p:stCondLst>
                                        </p:cTn>
                                        <p:tgtEl>
                                          <p:spTgt spid="6">
                                            <p:txEl>
                                              <p:pRg st="9" end="9"/>
                                            </p:txEl>
                                          </p:spTgt>
                                        </p:tgtEl>
                                        <p:attrNameLst>
                                          <p:attrName>ppt_x</p:attrName>
                                        </p:attrNameLst>
                                      </p:cBhvr>
                                      <p:tavLst>
                                        <p:tav tm="0">
                                          <p:val>
                                            <p:strVal val="ppt_x"/>
                                          </p:val>
                                        </p:tav>
                                        <p:tav tm="100000">
                                          <p:val>
                                            <p:strVal val="#ppt_x+0.25"/>
                                          </p:val>
                                        </p:tav>
                                      </p:tavLst>
                                    </p:anim>
                                    <p:anim calcmode="lin" valueType="num">
                                      <p:cBhvr>
                                        <p:cTn id="98" dur="178">
                                          <p:stCondLst>
                                            <p:cond delay="1822"/>
                                          </p:stCondLst>
                                        </p:cTn>
                                        <p:tgtEl>
                                          <p:spTgt spid="6">
                                            <p:txEl>
                                              <p:pRg st="9" end="9"/>
                                            </p:txEl>
                                          </p:spTgt>
                                        </p:tgtEl>
                                        <p:attrNameLst>
                                          <p:attrName>ppt_x</p:attrName>
                                        </p:attrNameLst>
                                      </p:cBhvr>
                                      <p:tavLst>
                                        <p:tav tm="0">
                                          <p:val>
                                            <p:strVal val="ppt_x"/>
                                          </p:val>
                                        </p:tav>
                                        <p:tav tm="100000">
                                          <p:val>
                                            <p:strVal val="ppt_x"/>
                                          </p:val>
                                        </p:tav>
                                      </p:tavLst>
                                    </p:anim>
                                    <p:anim calcmode="lin" valueType="num">
                                      <p:cBhvr>
                                        <p:cTn id="99" dur="664" tmFilter="0.0,0.0;0.25,0.07;0.50,0.2;0.75,0.467;1.0,1.0">
                                          <p:stCondLst>
                                            <p:cond delay="0"/>
                                          </p:stCondLst>
                                        </p:cTn>
                                        <p:tgtEl>
                                          <p:spTgt spid="6">
                                            <p:txEl>
                                              <p:pRg st="9" end="9"/>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0" dur="664" tmFilter="0, 0; 0.125,0.2665; 0.25,0.4; 0.375,0.465; 0.5,0.5;  0.625,0.535; 0.75,0.6; 0.875,0.7335; 1,1">
                                          <p:stCondLst>
                                            <p:cond delay="664"/>
                                          </p:stCondLst>
                                        </p:cTn>
                                        <p:tgtEl>
                                          <p:spTgt spid="6">
                                            <p:txEl>
                                              <p:pRg st="9" end="9"/>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01" dur="332" tmFilter="0, 0; 0.125,0.2665; 0.25,0.4; 0.375,0.465; 0.5,0.5;  0.625,0.535; 0.75,0.6; 0.875,0.7335; 1,1">
                                          <p:stCondLst>
                                            <p:cond delay="1324"/>
                                          </p:stCondLst>
                                        </p:cTn>
                                        <p:tgtEl>
                                          <p:spTgt spid="6">
                                            <p:txEl>
                                              <p:pRg st="9" end="9"/>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02" dur="164" tmFilter="0, 0; 0.125,0.2665; 0.25,0.4; 0.375,0.465; 0.5,0.5;  0.625,0.535; 0.75,0.6; 0.875,0.7335; 1,1">
                                          <p:stCondLst>
                                            <p:cond delay="1656"/>
                                          </p:stCondLst>
                                        </p:cTn>
                                        <p:tgtEl>
                                          <p:spTgt spid="6">
                                            <p:txEl>
                                              <p:pRg st="9" end="9"/>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03" dur="180" accel="50000">
                                          <p:stCondLst>
                                            <p:cond delay="1820"/>
                                          </p:stCondLst>
                                        </p:cTn>
                                        <p:tgtEl>
                                          <p:spTgt spid="6">
                                            <p:txEl>
                                              <p:pRg st="9" end="9"/>
                                            </p:txEl>
                                          </p:spTgt>
                                        </p:tgtEl>
                                        <p:attrNameLst>
                                          <p:attrName>ppt_y</p:attrName>
                                        </p:attrNameLst>
                                      </p:cBhvr>
                                      <p:tavLst>
                                        <p:tav tm="0">
                                          <p:val>
                                            <p:strVal val="ppt_y"/>
                                          </p:val>
                                        </p:tav>
                                        <p:tav tm="100000">
                                          <p:val>
                                            <p:strVal val="ppt_y+ppt_h"/>
                                          </p:val>
                                        </p:tav>
                                      </p:tavLst>
                                    </p:anim>
                                    <p:animScale>
                                      <p:cBhvr>
                                        <p:cTn id="104" dur="26">
                                          <p:stCondLst>
                                            <p:cond delay="620"/>
                                          </p:stCondLst>
                                        </p:cTn>
                                        <p:tgtEl>
                                          <p:spTgt spid="6">
                                            <p:txEl>
                                              <p:pRg st="9" end="9"/>
                                            </p:txEl>
                                          </p:spTgt>
                                        </p:tgtEl>
                                      </p:cBhvr>
                                      <p:to x="100000" y="60000"/>
                                    </p:animScale>
                                    <p:animScale>
                                      <p:cBhvr>
                                        <p:cTn id="105" dur="166" decel="50000">
                                          <p:stCondLst>
                                            <p:cond delay="646"/>
                                          </p:stCondLst>
                                        </p:cTn>
                                        <p:tgtEl>
                                          <p:spTgt spid="6">
                                            <p:txEl>
                                              <p:pRg st="9" end="9"/>
                                            </p:txEl>
                                          </p:spTgt>
                                        </p:tgtEl>
                                      </p:cBhvr>
                                      <p:to x="100000" y="100000"/>
                                    </p:animScale>
                                    <p:animScale>
                                      <p:cBhvr>
                                        <p:cTn id="106" dur="26">
                                          <p:stCondLst>
                                            <p:cond delay="1312"/>
                                          </p:stCondLst>
                                        </p:cTn>
                                        <p:tgtEl>
                                          <p:spTgt spid="6">
                                            <p:txEl>
                                              <p:pRg st="9" end="9"/>
                                            </p:txEl>
                                          </p:spTgt>
                                        </p:tgtEl>
                                      </p:cBhvr>
                                      <p:to x="100000" y="80000"/>
                                    </p:animScale>
                                    <p:animScale>
                                      <p:cBhvr>
                                        <p:cTn id="107" dur="166" decel="50000">
                                          <p:stCondLst>
                                            <p:cond delay="1338"/>
                                          </p:stCondLst>
                                        </p:cTn>
                                        <p:tgtEl>
                                          <p:spTgt spid="6">
                                            <p:txEl>
                                              <p:pRg st="9" end="9"/>
                                            </p:txEl>
                                          </p:spTgt>
                                        </p:tgtEl>
                                      </p:cBhvr>
                                      <p:to x="100000" y="100000"/>
                                    </p:animScale>
                                    <p:animScale>
                                      <p:cBhvr>
                                        <p:cTn id="108" dur="26">
                                          <p:stCondLst>
                                            <p:cond delay="1642"/>
                                          </p:stCondLst>
                                        </p:cTn>
                                        <p:tgtEl>
                                          <p:spTgt spid="6">
                                            <p:txEl>
                                              <p:pRg st="9" end="9"/>
                                            </p:txEl>
                                          </p:spTgt>
                                        </p:tgtEl>
                                      </p:cBhvr>
                                      <p:to x="100000" y="90000"/>
                                    </p:animScale>
                                    <p:animScale>
                                      <p:cBhvr>
                                        <p:cTn id="109" dur="166" decel="50000">
                                          <p:stCondLst>
                                            <p:cond delay="1668"/>
                                          </p:stCondLst>
                                        </p:cTn>
                                        <p:tgtEl>
                                          <p:spTgt spid="6">
                                            <p:txEl>
                                              <p:pRg st="9" end="9"/>
                                            </p:txEl>
                                          </p:spTgt>
                                        </p:tgtEl>
                                      </p:cBhvr>
                                      <p:to x="100000" y="100000"/>
                                    </p:animScale>
                                    <p:animScale>
                                      <p:cBhvr>
                                        <p:cTn id="110" dur="26">
                                          <p:stCondLst>
                                            <p:cond delay="1808"/>
                                          </p:stCondLst>
                                        </p:cTn>
                                        <p:tgtEl>
                                          <p:spTgt spid="6">
                                            <p:txEl>
                                              <p:pRg st="9" end="9"/>
                                            </p:txEl>
                                          </p:spTgt>
                                        </p:tgtEl>
                                      </p:cBhvr>
                                      <p:to x="100000" y="95000"/>
                                    </p:animScale>
                                    <p:animScale>
                                      <p:cBhvr>
                                        <p:cTn id="111" dur="166" decel="50000">
                                          <p:stCondLst>
                                            <p:cond delay="1834"/>
                                          </p:stCondLst>
                                        </p:cTn>
                                        <p:tgtEl>
                                          <p:spTgt spid="6">
                                            <p:txEl>
                                              <p:pRg st="9" end="9"/>
                                            </p:txEl>
                                          </p:spTgt>
                                        </p:tgtEl>
                                      </p:cBhvr>
                                      <p:to x="100000" y="100000"/>
                                    </p:animScale>
                                    <p:set>
                                      <p:cBhvr>
                                        <p:cTn id="112" dur="1" fill="hold">
                                          <p:stCondLst>
                                            <p:cond delay="1999"/>
                                          </p:stCondLst>
                                        </p:cTn>
                                        <p:tgtEl>
                                          <p:spTgt spid="6">
                                            <p:txEl>
                                              <p:pRg st="9" end="9"/>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C4854CE-543D-4AAB-A298-B8C6EF06C00C}"/>
              </a:ext>
            </a:extLst>
          </p:cNvPr>
          <p:cNvSpPr>
            <a:spLocks noGrp="1"/>
          </p:cNvSpPr>
          <p:nvPr>
            <p:ph type="body" sz="quarter" idx="10"/>
          </p:nvPr>
        </p:nvSpPr>
        <p:spPr/>
        <p:txBody>
          <a:bodyPr/>
          <a:lstStyle/>
          <a:p>
            <a:r>
              <a:rPr lang="en-US" dirty="0"/>
              <a:t>Query Group Membership | 2019 and later</a:t>
            </a:r>
          </a:p>
        </p:txBody>
      </p:sp>
      <p:sp>
        <p:nvSpPr>
          <p:cNvPr id="6" name="Text Placeholder 5">
            <a:extLst>
              <a:ext uri="{FF2B5EF4-FFF2-40B4-BE49-F238E27FC236}">
                <a16:creationId xmlns:a16="http://schemas.microsoft.com/office/drawing/2014/main" id="{0AE97C19-F8F9-4746-9207-68E35997B4BE}"/>
              </a:ext>
            </a:extLst>
          </p:cNvPr>
          <p:cNvSpPr>
            <a:spLocks noGrp="1"/>
          </p:cNvSpPr>
          <p:nvPr>
            <p:ph type="body" sz="quarter" idx="11"/>
          </p:nvPr>
        </p:nvSpPr>
        <p:spPr/>
        <p:txBody>
          <a:bodyPr>
            <a:normAutofit lnSpcReduction="10000"/>
          </a:bodyPr>
          <a:lstStyle/>
          <a:p>
            <a:r>
              <a:rPr lang="en-US" dirty="0"/>
              <a:t>Task</a:t>
            </a:r>
          </a:p>
          <a:p>
            <a:pPr lvl="1"/>
            <a:r>
              <a:rPr lang="en-US" dirty="0"/>
              <a:t>Check the current user’s group membership</a:t>
            </a:r>
          </a:p>
          <a:p>
            <a:pPr lvl="1"/>
            <a:endParaRPr lang="en-US" dirty="0"/>
          </a:p>
          <a:p>
            <a:r>
              <a:rPr lang="en-US" dirty="0"/>
              <a:t>Solution</a:t>
            </a:r>
          </a:p>
          <a:p>
            <a:pPr lvl="1"/>
            <a:r>
              <a:rPr lang="en-US" dirty="0"/>
              <a:t>Query </a:t>
            </a:r>
            <a:r>
              <a:rPr lang="en-US" i="1" dirty="0"/>
              <a:t>GroupInfo</a:t>
            </a:r>
            <a:r>
              <a:rPr lang="en-US" dirty="0"/>
              <a:t> Object</a:t>
            </a:r>
          </a:p>
          <a:p>
            <a:pPr lvl="1"/>
            <a:endParaRPr lang="en-US" dirty="0"/>
          </a:p>
          <a:p>
            <a:r>
              <a:rPr lang="en-US" dirty="0"/>
              <a:t>Requirements</a:t>
            </a:r>
          </a:p>
          <a:p>
            <a:pPr lvl="1"/>
            <a:r>
              <a:rPr lang="en-US" dirty="0"/>
              <a:t>Vault 2019 or later</a:t>
            </a:r>
          </a:p>
          <a:p>
            <a:pPr lvl="1"/>
            <a:r>
              <a:rPr lang="en-US" dirty="0"/>
              <a:t>Create Custom Role with system role “</a:t>
            </a:r>
            <a:r>
              <a:rPr lang="en-US" i="1" dirty="0"/>
              <a:t>AdminUserRead</a:t>
            </a:r>
            <a:r>
              <a:rPr lang="en-US" dirty="0"/>
              <a:t>” assigned</a:t>
            </a:r>
          </a:p>
          <a:p>
            <a:pPr lvl="1"/>
            <a:r>
              <a:rPr lang="en-US" dirty="0"/>
              <a:t>Create User Group “Group Reader” consuming the custom role</a:t>
            </a:r>
          </a:p>
          <a:p>
            <a:pPr lvl="1"/>
            <a:endParaRPr lang="en-US" dirty="0"/>
          </a:p>
        </p:txBody>
      </p:sp>
      <p:sp>
        <p:nvSpPr>
          <p:cNvPr id="2" name="Text Placeholder 1">
            <a:extLst>
              <a:ext uri="{FF2B5EF4-FFF2-40B4-BE49-F238E27FC236}">
                <a16:creationId xmlns:a16="http://schemas.microsoft.com/office/drawing/2014/main" id="{9A8CA7E7-6079-4099-B6D9-969FA6CFDE73}"/>
              </a:ext>
            </a:extLst>
          </p:cNvPr>
          <p:cNvSpPr>
            <a:spLocks noGrp="1"/>
          </p:cNvSpPr>
          <p:nvPr>
            <p:ph type="body" sz="quarter" idx="12"/>
          </p:nvPr>
        </p:nvSpPr>
        <p:spPr/>
        <p:txBody>
          <a:bodyPr/>
          <a:lstStyle/>
          <a:p>
            <a:r>
              <a:rPr lang="en-US" dirty="0"/>
              <a:t>Solution Sample</a:t>
            </a:r>
          </a:p>
        </p:txBody>
      </p:sp>
      <p:pic>
        <p:nvPicPr>
          <p:cNvPr id="5" name="Snagit_PPTF9BE">
            <a:extLst>
              <a:ext uri="{FF2B5EF4-FFF2-40B4-BE49-F238E27FC236}">
                <a16:creationId xmlns:a16="http://schemas.microsoft.com/office/drawing/2014/main" id="{11580D9F-C933-495F-8B2E-B1A0E1126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6282" y="1453744"/>
            <a:ext cx="3600000" cy="1666667"/>
          </a:xfrm>
          <a:prstGeom prst="rect">
            <a:avLst/>
          </a:prstGeom>
        </p:spPr>
      </p:pic>
      <p:pic>
        <p:nvPicPr>
          <p:cNvPr id="7" name="Picture 6">
            <a:extLst>
              <a:ext uri="{FF2B5EF4-FFF2-40B4-BE49-F238E27FC236}">
                <a16:creationId xmlns:a16="http://schemas.microsoft.com/office/drawing/2014/main" id="{121DFF64-211A-4D4D-A7C6-212696ABD04A}"/>
              </a:ext>
            </a:extLst>
          </p:cNvPr>
          <p:cNvPicPr>
            <a:picLocks noChangeAspect="1"/>
          </p:cNvPicPr>
          <p:nvPr/>
        </p:nvPicPr>
        <p:blipFill>
          <a:blip r:embed="rId3"/>
          <a:stretch>
            <a:fillRect/>
          </a:stretch>
        </p:blipFill>
        <p:spPr>
          <a:xfrm>
            <a:off x="4956282" y="3204467"/>
            <a:ext cx="3864634" cy="1755970"/>
          </a:xfrm>
          <a:prstGeom prst="rect">
            <a:avLst/>
          </a:prstGeom>
        </p:spPr>
      </p:pic>
      <p:sp>
        <p:nvSpPr>
          <p:cNvPr id="8" name="Wave 7">
            <a:extLst>
              <a:ext uri="{FF2B5EF4-FFF2-40B4-BE49-F238E27FC236}">
                <a16:creationId xmlns:a16="http://schemas.microsoft.com/office/drawing/2014/main" id="{42F47C27-8D08-444F-9468-70D0DB333776}"/>
              </a:ext>
            </a:extLst>
          </p:cNvPr>
          <p:cNvSpPr/>
          <p:nvPr/>
        </p:nvSpPr>
        <p:spPr>
          <a:xfrm rot="247359">
            <a:off x="6994389" y="418184"/>
            <a:ext cx="1935973" cy="713377"/>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VDS.QS.2019.OTXConfig</a:t>
            </a:r>
          </a:p>
        </p:txBody>
      </p:sp>
    </p:spTree>
    <p:extLst>
      <p:ext uri="{BB962C8B-B14F-4D97-AF65-F5344CB8AC3E}">
        <p14:creationId xmlns:p14="http://schemas.microsoft.com/office/powerpoint/2010/main" val="292913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C4854CE-543D-4AAB-A298-B8C6EF06C00C}"/>
              </a:ext>
            </a:extLst>
          </p:cNvPr>
          <p:cNvSpPr>
            <a:spLocks noGrp="1"/>
          </p:cNvSpPr>
          <p:nvPr>
            <p:ph type="body" sz="quarter" idx="10"/>
          </p:nvPr>
        </p:nvSpPr>
        <p:spPr/>
        <p:txBody>
          <a:bodyPr/>
          <a:lstStyle/>
          <a:p>
            <a:r>
              <a:rPr lang="en-US" dirty="0"/>
              <a:t>Query Group Membership | Code Details</a:t>
            </a:r>
          </a:p>
        </p:txBody>
      </p:sp>
      <p:sp>
        <p:nvSpPr>
          <p:cNvPr id="6" name="Text Placeholder 5">
            <a:extLst>
              <a:ext uri="{FF2B5EF4-FFF2-40B4-BE49-F238E27FC236}">
                <a16:creationId xmlns:a16="http://schemas.microsoft.com/office/drawing/2014/main" id="{0AE97C19-F8F9-4746-9207-68E35997B4BE}"/>
              </a:ext>
            </a:extLst>
          </p:cNvPr>
          <p:cNvSpPr>
            <a:spLocks noGrp="1"/>
          </p:cNvSpPr>
          <p:nvPr>
            <p:ph type="body" sz="quarter" idx="11"/>
          </p:nvPr>
        </p:nvSpPr>
        <p:spPr/>
        <p:txBody>
          <a:bodyPr>
            <a:normAutofit/>
          </a:bodyPr>
          <a:lstStyle/>
          <a:p>
            <a:r>
              <a:rPr lang="en-US" sz="2000" dirty="0"/>
              <a:t>ADSK.QS.ActivateSchedTask.ps1</a:t>
            </a:r>
          </a:p>
        </p:txBody>
      </p:sp>
      <p:sp>
        <p:nvSpPr>
          <p:cNvPr id="2" name="Text Placeholder 1">
            <a:extLst>
              <a:ext uri="{FF2B5EF4-FFF2-40B4-BE49-F238E27FC236}">
                <a16:creationId xmlns:a16="http://schemas.microsoft.com/office/drawing/2014/main" id="{9A8CA7E7-6079-4099-B6D9-969FA6CFDE73}"/>
              </a:ext>
            </a:extLst>
          </p:cNvPr>
          <p:cNvSpPr>
            <a:spLocks noGrp="1"/>
          </p:cNvSpPr>
          <p:nvPr>
            <p:ph type="body" sz="quarter" idx="12"/>
          </p:nvPr>
        </p:nvSpPr>
        <p:spPr/>
        <p:txBody>
          <a:bodyPr/>
          <a:lstStyle/>
          <a:p>
            <a:r>
              <a:rPr lang="en-US" sz="2000" dirty="0"/>
              <a:t>QuickstartExtension.ps1</a:t>
            </a:r>
          </a:p>
        </p:txBody>
      </p:sp>
      <p:pic>
        <p:nvPicPr>
          <p:cNvPr id="8" name="Picture 7">
            <a:extLst>
              <a:ext uri="{FF2B5EF4-FFF2-40B4-BE49-F238E27FC236}">
                <a16:creationId xmlns:a16="http://schemas.microsoft.com/office/drawing/2014/main" id="{21790793-D2C0-44C9-8599-EE1ED77A1239}"/>
              </a:ext>
            </a:extLst>
          </p:cNvPr>
          <p:cNvPicPr>
            <a:picLocks noChangeAspect="1"/>
          </p:cNvPicPr>
          <p:nvPr/>
        </p:nvPicPr>
        <p:blipFill>
          <a:blip r:embed="rId2"/>
          <a:stretch>
            <a:fillRect/>
          </a:stretch>
        </p:blipFill>
        <p:spPr>
          <a:xfrm>
            <a:off x="199124" y="1625833"/>
            <a:ext cx="4167854" cy="1893744"/>
          </a:xfrm>
          <a:prstGeom prst="rect">
            <a:avLst/>
          </a:prstGeom>
        </p:spPr>
      </p:pic>
      <p:pic>
        <p:nvPicPr>
          <p:cNvPr id="9" name="Snagit_PPT3BE6">
            <a:extLst>
              <a:ext uri="{FF2B5EF4-FFF2-40B4-BE49-F238E27FC236}">
                <a16:creationId xmlns:a16="http://schemas.microsoft.com/office/drawing/2014/main" id="{C1431641-E831-406F-8031-7F10D384A3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6730" y="1625833"/>
            <a:ext cx="4039105" cy="2036336"/>
          </a:xfrm>
          <a:prstGeom prst="rect">
            <a:avLst/>
          </a:prstGeom>
        </p:spPr>
      </p:pic>
    </p:spTree>
    <p:extLst>
      <p:ext uri="{BB962C8B-B14F-4D97-AF65-F5344CB8AC3E}">
        <p14:creationId xmlns:p14="http://schemas.microsoft.com/office/powerpoint/2010/main" val="140500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utodesk-ProductSlides-2017-green-MKoe">
  <a:themeElements>
    <a:clrScheme name="Custom 41">
      <a:dk1>
        <a:sysClr val="windowText" lastClr="000000"/>
      </a:dk1>
      <a:lt1>
        <a:sysClr val="window" lastClr="FFFFFF"/>
      </a:lt1>
      <a:dk2>
        <a:srgbClr val="737373"/>
      </a:dk2>
      <a:lt2>
        <a:srgbClr val="DDDDDD"/>
      </a:lt2>
      <a:accent1>
        <a:srgbClr val="0695D7"/>
      </a:accent1>
      <a:accent2>
        <a:srgbClr val="FF8000"/>
      </a:accent2>
      <a:accent3>
        <a:srgbClr val="E6CC00"/>
      </a:accent3>
      <a:accent4>
        <a:srgbClr val="59B200"/>
      </a:accent4>
      <a:accent5>
        <a:srgbClr val="008282"/>
      </a:accent5>
      <a:accent6>
        <a:srgbClr val="04719F"/>
      </a:accent6>
      <a:hlink>
        <a:srgbClr val="0695D7"/>
      </a:hlink>
      <a:folHlink>
        <a:srgbClr val="8ED9FB"/>
      </a:folHlink>
    </a:clrScheme>
    <a:fontScheme name="Custom 2">
      <a:majorFont>
        <a:latin typeface="Artifakt Legend"/>
        <a:ea typeface=""/>
        <a:cs typeface=""/>
      </a:majorFont>
      <a:minorFont>
        <a:latin typeface="Artifakt Eleme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defRPr sz="1000" smtClean="0"/>
        </a:defPPr>
      </a:lstStyle>
    </a:txDef>
  </a:objectDefaults>
  <a:extraClrSchemeLst/>
  <a:extLst>
    <a:ext uri="{05A4C25C-085E-4340-85A3-A5531E510DB2}">
      <thm15:themeFamily xmlns:thm15="http://schemas.microsoft.com/office/thememl/2012/main" name="Autodesk-ProductSlides-2017-green-MKoe" id="{73E03F3E-D95D-4D0F-8D53-B89620EAB8C8}" vid="{B1C6BFBA-8B7A-4BCB-8D85-11CCF1ECFE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Autodesk Vault Data Standard - VDS-ConfigurationEditor</Template>
  <TotalTime>0</TotalTime>
  <Words>997</Words>
  <Application>Microsoft Office PowerPoint</Application>
  <PresentationFormat>On-screen Show (16:9)</PresentationFormat>
  <Paragraphs>214</Paragraphs>
  <Slides>24</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Artifakt Element</vt:lpstr>
      <vt:lpstr>Artifakt ElementOfc</vt:lpstr>
      <vt:lpstr>Calibri</vt:lpstr>
      <vt:lpstr>Open Sans</vt:lpstr>
      <vt:lpstr>Wingdings</vt:lpstr>
      <vt:lpstr>Wingdings 3</vt:lpstr>
      <vt:lpstr>Autodesk-ProductSlides-2017-green-MKoe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Markus Koechl</dc:creator>
  <cp:lastModifiedBy>Markus Koechl</cp:lastModifiedBy>
  <cp:revision>68</cp:revision>
  <dcterms:created xsi:type="dcterms:W3CDTF">2018-03-26T10:48:57Z</dcterms:created>
  <dcterms:modified xsi:type="dcterms:W3CDTF">2018-05-02T12:47:40Z</dcterms:modified>
</cp:coreProperties>
</file>